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42803763"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5" autoAdjust="0"/>
    <p:restoredTop sz="94660"/>
  </p:normalViewPr>
  <p:slideViewPr>
    <p:cSldViewPr snapToGrid="0">
      <p:cViewPr varScale="1">
        <p:scale>
          <a:sx n="19" d="100"/>
          <a:sy n="19" d="100"/>
        </p:scale>
        <p:origin x="1546"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ja-JP" altLang="en-US"/>
              <a:t>マスター タイトルの書式設定</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3778417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1190130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3369506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50800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2247414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180397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ja-JP" altLang="en-US"/>
              <a:t>マスター テキストの書式設定</a:t>
            </a:r>
          </a:p>
        </p:txBody>
      </p:sp>
      <p:sp>
        <p:nvSpPr>
          <p:cNvPr id="4" name="Content Placeholder 3"/>
          <p:cNvSpPr>
            <a:spLocks noGrp="1"/>
          </p:cNvSpPr>
          <p:nvPr>
            <p:ph sz="half" idx="2"/>
          </p:nvPr>
        </p:nvSpPr>
        <p:spPr>
          <a:xfrm>
            <a:off x="2948339" y="11058863"/>
            <a:ext cx="18107995"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ja-JP" altLang="en-US"/>
              <a:t>マスター テキストの書式設定</a:t>
            </a:r>
          </a:p>
        </p:txBody>
      </p:sp>
      <p:sp>
        <p:nvSpPr>
          <p:cNvPr id="6" name="Content Placeholder 5"/>
          <p:cNvSpPr>
            <a:spLocks noGrp="1"/>
          </p:cNvSpPr>
          <p:nvPr>
            <p:ph sz="quarter" idx="4"/>
          </p:nvPr>
        </p:nvSpPr>
        <p:spPr>
          <a:xfrm>
            <a:off x="21669408" y="11058863"/>
            <a:ext cx="18197174"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667083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406415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2082881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ja-JP" altLang="en-US"/>
              <a:t>マスター タイトルの書式設定</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287848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C2CDBC-26B4-41C1-A450-8D93FAF60A53}" type="datetimeFigureOut">
              <a:rPr kumimoji="1" lang="ja-JP" altLang="en-US" smtClean="0"/>
              <a:t>2020/11/15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423923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42C2CDBC-26B4-41C1-A450-8D93FAF60A53}" type="datetimeFigureOut">
              <a:rPr kumimoji="1" lang="ja-JP" altLang="en-US" smtClean="0"/>
              <a:t>2020/11/15</a:t>
            </a:fld>
            <a:endParaRPr kumimoji="1" lang="ja-JP" altLang="en-US"/>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4D207FAB-D7EE-4342-B6CD-1210539443A4}" type="slidenum">
              <a:rPr kumimoji="1" lang="ja-JP" altLang="en-US" smtClean="0"/>
              <a:t>‹#›</a:t>
            </a:fld>
            <a:endParaRPr kumimoji="1" lang="ja-JP" altLang="en-US"/>
          </a:p>
        </p:txBody>
      </p:sp>
    </p:spTree>
    <p:extLst>
      <p:ext uri="{BB962C8B-B14F-4D97-AF65-F5344CB8AC3E}">
        <p14:creationId xmlns:p14="http://schemas.microsoft.com/office/powerpoint/2010/main" val="13873047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036710" rtl="0" eaLnBrk="1" latinLnBrk="0" hangingPunct="1">
        <a:lnSpc>
          <a:spcPct val="90000"/>
        </a:lnSpc>
        <a:spcBef>
          <a:spcPct val="0"/>
        </a:spcBef>
        <a:buNone/>
        <a:defRPr kumimoji="1"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kumimoji="1"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kumimoji="1"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kumimoji="1"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kumimoji="1"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kumimoji="1"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kumimoji="1"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kumimoji="1"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kumimoji="1"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kumimoji="1" sz="7946" kern="1200">
          <a:solidFill>
            <a:schemeClr val="tx1"/>
          </a:solidFill>
          <a:latin typeface="+mn-lt"/>
          <a:ea typeface="+mn-ea"/>
          <a:cs typeface="+mn-cs"/>
        </a:defRPr>
      </a:lvl9pPr>
    </p:bodyStyle>
    <p:otherStyle>
      <a:defPPr>
        <a:defRPr lang="en-US"/>
      </a:defPPr>
      <a:lvl1pPr marL="0" algn="l" defTabSz="4036710" rtl="0" eaLnBrk="1" latinLnBrk="0" hangingPunct="1">
        <a:defRPr kumimoji="1" sz="7946" kern="1200">
          <a:solidFill>
            <a:schemeClr val="tx1"/>
          </a:solidFill>
          <a:latin typeface="+mn-lt"/>
          <a:ea typeface="+mn-ea"/>
          <a:cs typeface="+mn-cs"/>
        </a:defRPr>
      </a:lvl1pPr>
      <a:lvl2pPr marL="2018355" algn="l" defTabSz="4036710" rtl="0" eaLnBrk="1" latinLnBrk="0" hangingPunct="1">
        <a:defRPr kumimoji="1" sz="7946" kern="1200">
          <a:solidFill>
            <a:schemeClr val="tx1"/>
          </a:solidFill>
          <a:latin typeface="+mn-lt"/>
          <a:ea typeface="+mn-ea"/>
          <a:cs typeface="+mn-cs"/>
        </a:defRPr>
      </a:lvl2pPr>
      <a:lvl3pPr marL="4036710" algn="l" defTabSz="4036710" rtl="0" eaLnBrk="1" latinLnBrk="0" hangingPunct="1">
        <a:defRPr kumimoji="1" sz="7946" kern="1200">
          <a:solidFill>
            <a:schemeClr val="tx1"/>
          </a:solidFill>
          <a:latin typeface="+mn-lt"/>
          <a:ea typeface="+mn-ea"/>
          <a:cs typeface="+mn-cs"/>
        </a:defRPr>
      </a:lvl3pPr>
      <a:lvl4pPr marL="6055065" algn="l" defTabSz="4036710" rtl="0" eaLnBrk="1" latinLnBrk="0" hangingPunct="1">
        <a:defRPr kumimoji="1" sz="7946" kern="1200">
          <a:solidFill>
            <a:schemeClr val="tx1"/>
          </a:solidFill>
          <a:latin typeface="+mn-lt"/>
          <a:ea typeface="+mn-ea"/>
          <a:cs typeface="+mn-cs"/>
        </a:defRPr>
      </a:lvl4pPr>
      <a:lvl5pPr marL="8073420" algn="l" defTabSz="4036710" rtl="0" eaLnBrk="1" latinLnBrk="0" hangingPunct="1">
        <a:defRPr kumimoji="1" sz="7946" kern="1200">
          <a:solidFill>
            <a:schemeClr val="tx1"/>
          </a:solidFill>
          <a:latin typeface="+mn-lt"/>
          <a:ea typeface="+mn-ea"/>
          <a:cs typeface="+mn-cs"/>
        </a:defRPr>
      </a:lvl5pPr>
      <a:lvl6pPr marL="10091776" algn="l" defTabSz="4036710" rtl="0" eaLnBrk="1" latinLnBrk="0" hangingPunct="1">
        <a:defRPr kumimoji="1" sz="7946" kern="1200">
          <a:solidFill>
            <a:schemeClr val="tx1"/>
          </a:solidFill>
          <a:latin typeface="+mn-lt"/>
          <a:ea typeface="+mn-ea"/>
          <a:cs typeface="+mn-cs"/>
        </a:defRPr>
      </a:lvl6pPr>
      <a:lvl7pPr marL="12110131" algn="l" defTabSz="4036710" rtl="0" eaLnBrk="1" latinLnBrk="0" hangingPunct="1">
        <a:defRPr kumimoji="1" sz="7946" kern="1200">
          <a:solidFill>
            <a:schemeClr val="tx1"/>
          </a:solidFill>
          <a:latin typeface="+mn-lt"/>
          <a:ea typeface="+mn-ea"/>
          <a:cs typeface="+mn-cs"/>
        </a:defRPr>
      </a:lvl7pPr>
      <a:lvl8pPr marL="14128486" algn="l" defTabSz="4036710" rtl="0" eaLnBrk="1" latinLnBrk="0" hangingPunct="1">
        <a:defRPr kumimoji="1" sz="7946" kern="1200">
          <a:solidFill>
            <a:schemeClr val="tx1"/>
          </a:solidFill>
          <a:latin typeface="+mn-lt"/>
          <a:ea typeface="+mn-ea"/>
          <a:cs typeface="+mn-cs"/>
        </a:defRPr>
      </a:lvl8pPr>
      <a:lvl9pPr marL="16146841" algn="l" defTabSz="4036710" rtl="0" eaLnBrk="1" latinLnBrk="0" hangingPunct="1">
        <a:defRPr kumimoji="1"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1F052205-DA6D-4FD1-AE7D-254E9F481C14}"/>
              </a:ext>
            </a:extLst>
          </p:cNvPr>
          <p:cNvSpPr txBox="1"/>
          <p:nvPr/>
        </p:nvSpPr>
        <p:spPr>
          <a:xfrm>
            <a:off x="356385" y="3843832"/>
            <a:ext cx="19698220" cy="1785104"/>
          </a:xfrm>
          <a:prstGeom prst="rect">
            <a:avLst/>
          </a:prstGeom>
          <a:noFill/>
        </p:spPr>
        <p:txBody>
          <a:bodyPr wrap="square" rtlCol="0">
            <a:spAutoFit/>
          </a:bodyPr>
          <a:lstStyle>
            <a:defPPr>
              <a:defRPr lang="ja-JP"/>
            </a:defPPr>
            <a:lvl1pPr marL="0" algn="l" defTabSz="4176339" rtl="0" eaLnBrk="1" latinLnBrk="0" hangingPunct="1">
              <a:defRPr kumimoji="1" sz="8221" kern="1200">
                <a:solidFill>
                  <a:schemeClr val="tx1"/>
                </a:solidFill>
                <a:latin typeface="+mn-lt"/>
                <a:ea typeface="+mn-ea"/>
                <a:cs typeface="+mn-cs"/>
              </a:defRPr>
            </a:lvl1pPr>
            <a:lvl2pPr marL="2088170" algn="l" defTabSz="4176339" rtl="0" eaLnBrk="1" latinLnBrk="0" hangingPunct="1">
              <a:defRPr kumimoji="1" sz="8221" kern="1200">
                <a:solidFill>
                  <a:schemeClr val="tx1"/>
                </a:solidFill>
                <a:latin typeface="+mn-lt"/>
                <a:ea typeface="+mn-ea"/>
                <a:cs typeface="+mn-cs"/>
              </a:defRPr>
            </a:lvl2pPr>
            <a:lvl3pPr marL="4176339" algn="l" defTabSz="4176339" rtl="0" eaLnBrk="1" latinLnBrk="0" hangingPunct="1">
              <a:defRPr kumimoji="1" sz="8221" kern="1200">
                <a:solidFill>
                  <a:schemeClr val="tx1"/>
                </a:solidFill>
                <a:latin typeface="+mn-lt"/>
                <a:ea typeface="+mn-ea"/>
                <a:cs typeface="+mn-cs"/>
              </a:defRPr>
            </a:lvl3pPr>
            <a:lvl4pPr marL="6264509" algn="l" defTabSz="4176339" rtl="0" eaLnBrk="1" latinLnBrk="0" hangingPunct="1">
              <a:defRPr kumimoji="1" sz="8221" kern="1200">
                <a:solidFill>
                  <a:schemeClr val="tx1"/>
                </a:solidFill>
                <a:latin typeface="+mn-lt"/>
                <a:ea typeface="+mn-ea"/>
                <a:cs typeface="+mn-cs"/>
              </a:defRPr>
            </a:lvl4pPr>
            <a:lvl5pPr marL="8352678" algn="l" defTabSz="4176339" rtl="0" eaLnBrk="1" latinLnBrk="0" hangingPunct="1">
              <a:defRPr kumimoji="1" sz="8221" kern="1200">
                <a:solidFill>
                  <a:schemeClr val="tx1"/>
                </a:solidFill>
                <a:latin typeface="+mn-lt"/>
                <a:ea typeface="+mn-ea"/>
                <a:cs typeface="+mn-cs"/>
              </a:defRPr>
            </a:lvl5pPr>
            <a:lvl6pPr marL="10440848" algn="l" defTabSz="4176339" rtl="0" eaLnBrk="1" latinLnBrk="0" hangingPunct="1">
              <a:defRPr kumimoji="1" sz="8221" kern="1200">
                <a:solidFill>
                  <a:schemeClr val="tx1"/>
                </a:solidFill>
                <a:latin typeface="+mn-lt"/>
                <a:ea typeface="+mn-ea"/>
                <a:cs typeface="+mn-cs"/>
              </a:defRPr>
            </a:lvl6pPr>
            <a:lvl7pPr marL="12529017" algn="l" defTabSz="4176339" rtl="0" eaLnBrk="1" latinLnBrk="0" hangingPunct="1">
              <a:defRPr kumimoji="1" sz="8221" kern="1200">
                <a:solidFill>
                  <a:schemeClr val="tx1"/>
                </a:solidFill>
                <a:latin typeface="+mn-lt"/>
                <a:ea typeface="+mn-ea"/>
                <a:cs typeface="+mn-cs"/>
              </a:defRPr>
            </a:lvl7pPr>
            <a:lvl8pPr marL="14617187" algn="l" defTabSz="4176339" rtl="0" eaLnBrk="1" latinLnBrk="0" hangingPunct="1">
              <a:defRPr kumimoji="1" sz="8221" kern="1200">
                <a:solidFill>
                  <a:schemeClr val="tx1"/>
                </a:solidFill>
                <a:latin typeface="+mn-lt"/>
                <a:ea typeface="+mn-ea"/>
                <a:cs typeface="+mn-cs"/>
              </a:defRPr>
            </a:lvl8pPr>
            <a:lvl9pPr marL="16705356" algn="l" defTabSz="4176339" rtl="0" eaLnBrk="1" latinLnBrk="0" hangingPunct="1">
              <a:defRPr kumimoji="1" sz="8221" kern="1200">
                <a:solidFill>
                  <a:schemeClr val="tx1"/>
                </a:solidFill>
                <a:latin typeface="+mn-lt"/>
                <a:ea typeface="+mn-ea"/>
                <a:cs typeface="+mn-cs"/>
              </a:defRPr>
            </a:lvl9pPr>
          </a:lstStyle>
          <a:p>
            <a:r>
              <a:rPr lang="ja-JP" altLang="en-US" sz="5500" b="1" u="sng" dirty="0">
                <a:latin typeface="Arial" panose="020B0604020202020204" pitchFamily="34" charset="0"/>
                <a:cs typeface="Arial" panose="020B0604020202020204" pitchFamily="34" charset="0"/>
              </a:rPr>
              <a:t>名前 強的太郎</a:t>
            </a:r>
            <a:r>
              <a:rPr lang="en-US" altLang="ja-JP" sz="5500" baseline="30000" dirty="0">
                <a:latin typeface="Arial" panose="020B0604020202020204" pitchFamily="34" charset="0"/>
                <a:cs typeface="Arial" panose="020B0604020202020204" pitchFamily="34" charset="0"/>
              </a:rPr>
              <a:t>1,2 *</a:t>
            </a:r>
            <a:r>
              <a:rPr lang="en-US" altLang="ja-JP" sz="5500" dirty="0">
                <a:latin typeface="Arial" panose="020B0604020202020204" pitchFamily="34" charset="0"/>
                <a:cs typeface="Arial" panose="020B0604020202020204" pitchFamily="34" charset="0"/>
              </a:rPr>
              <a:t>, </a:t>
            </a:r>
            <a:r>
              <a:rPr lang="ja-JP" altLang="en-US" sz="5500" dirty="0">
                <a:latin typeface="Arial" panose="020B0604020202020204" pitchFamily="34" charset="0"/>
                <a:cs typeface="Arial" panose="020B0604020202020204" pitchFamily="34" charset="0"/>
              </a:rPr>
              <a:t>強的花子</a:t>
            </a:r>
            <a:r>
              <a:rPr lang="en-US" altLang="ja-JP" sz="5500" baseline="30000" dirty="0">
                <a:latin typeface="Arial" panose="020B0604020202020204" pitchFamily="34" charset="0"/>
                <a:cs typeface="Arial" panose="020B0604020202020204" pitchFamily="34" charset="0"/>
              </a:rPr>
              <a:t>2,3</a:t>
            </a:r>
            <a:r>
              <a:rPr lang="en-US" altLang="ja-JP" sz="5500" dirty="0">
                <a:latin typeface="Arial" panose="020B0604020202020204" pitchFamily="34" charset="0"/>
                <a:cs typeface="Arial" panose="020B0604020202020204" pitchFamily="34" charset="0"/>
              </a:rPr>
              <a:t>, </a:t>
            </a:r>
            <a:r>
              <a:rPr lang="en-US" altLang="ja-JP" sz="5500" dirty="0" err="1">
                <a:latin typeface="Arial" panose="020B0604020202020204" pitchFamily="34" charset="0"/>
                <a:cs typeface="Arial" panose="020B0604020202020204" pitchFamily="34" charset="0"/>
              </a:rPr>
              <a:t>Ferroic</a:t>
            </a:r>
            <a:r>
              <a:rPr lang="en-US" altLang="ja-JP" sz="5500" dirty="0">
                <a:latin typeface="Arial" panose="020B0604020202020204" pitchFamily="34" charset="0"/>
                <a:cs typeface="Arial" panose="020B0604020202020204" pitchFamily="34" charset="0"/>
              </a:rPr>
              <a:t> Order</a:t>
            </a:r>
            <a:r>
              <a:rPr lang="en-US" altLang="ja-JP" sz="5500" baseline="30000" dirty="0">
                <a:latin typeface="Arial" panose="020B0604020202020204" pitchFamily="34" charset="0"/>
                <a:cs typeface="Arial" panose="020B0604020202020204" pitchFamily="34" charset="0"/>
              </a:rPr>
              <a:t>3</a:t>
            </a:r>
            <a:r>
              <a:rPr lang="en-US" altLang="ja-JP" sz="5500" dirty="0">
                <a:latin typeface="Arial" panose="020B0604020202020204" pitchFamily="34" charset="0"/>
                <a:cs typeface="Arial" panose="020B0604020202020204" pitchFamily="34" charset="0"/>
              </a:rPr>
              <a:t> , </a:t>
            </a:r>
            <a:r>
              <a:rPr lang="en-US" altLang="ja-JP" sz="5500" dirty="0" err="1">
                <a:latin typeface="Arial" panose="020B0604020202020204" pitchFamily="34" charset="0"/>
                <a:cs typeface="Arial" panose="020B0604020202020204" pitchFamily="34" charset="0"/>
              </a:rPr>
              <a:t>Ferroic</a:t>
            </a:r>
            <a:r>
              <a:rPr lang="en-US" altLang="ja-JP" sz="5500" dirty="0">
                <a:latin typeface="Arial" panose="020B0604020202020204" pitchFamily="34" charset="0"/>
                <a:cs typeface="Arial" panose="020B0604020202020204" pitchFamily="34" charset="0"/>
              </a:rPr>
              <a:t> Order</a:t>
            </a:r>
            <a:r>
              <a:rPr lang="en-US" altLang="ja-JP" sz="5500" baseline="30000" dirty="0">
                <a:latin typeface="Arial" panose="020B0604020202020204" pitchFamily="34" charset="0"/>
                <a:cs typeface="Arial" panose="020B0604020202020204" pitchFamily="34" charset="0"/>
              </a:rPr>
              <a:t>3</a:t>
            </a:r>
            <a:endParaRPr lang="ja-JP" altLang="ja-JP" sz="5500" dirty="0">
              <a:latin typeface="Arial" panose="020B0604020202020204" pitchFamily="34" charset="0"/>
              <a:cs typeface="Arial" panose="020B0604020202020204" pitchFamily="34" charset="0"/>
            </a:endParaRPr>
          </a:p>
          <a:p>
            <a:r>
              <a:rPr lang="en-US" altLang="ja-JP" sz="5500" baseline="30000" dirty="0">
                <a:latin typeface="Times New Roman" panose="02020603050405020304" pitchFamily="18" charset="0"/>
                <a:cs typeface="Times New Roman" panose="02020603050405020304" pitchFamily="18" charset="0"/>
              </a:rPr>
              <a:t>1</a:t>
            </a:r>
            <a:r>
              <a:rPr lang="ja-JP" altLang="en-US" sz="5500" dirty="0">
                <a:latin typeface="Times New Roman" panose="02020603050405020304" pitchFamily="18" charset="0"/>
                <a:cs typeface="Times New Roman" panose="02020603050405020304" pitchFamily="18" charset="0"/>
              </a:rPr>
              <a:t>東北大</a:t>
            </a:r>
            <a:r>
              <a:rPr lang="en-US" altLang="ja-JP" sz="5500" dirty="0">
                <a:latin typeface="Times New Roman" panose="02020603050405020304" pitchFamily="18" charset="0"/>
                <a:cs typeface="Times New Roman" panose="02020603050405020304" pitchFamily="18" charset="0"/>
              </a:rPr>
              <a:t>, </a:t>
            </a:r>
            <a:r>
              <a:rPr lang="en-US" altLang="ja-JP" sz="5500" baseline="30000" dirty="0">
                <a:latin typeface="Times New Roman" panose="02020603050405020304" pitchFamily="18" charset="0"/>
                <a:cs typeface="Times New Roman" panose="02020603050405020304" pitchFamily="18" charset="0"/>
              </a:rPr>
              <a:t>2</a:t>
            </a:r>
            <a:r>
              <a:rPr lang="en-US" altLang="ja-JP" sz="5500" dirty="0">
                <a:latin typeface="Times New Roman" panose="02020603050405020304" pitchFamily="18" charset="0"/>
                <a:cs typeface="Times New Roman" panose="02020603050405020304" pitchFamily="18" charset="0"/>
              </a:rPr>
              <a:t>Tohoku Univ., </a:t>
            </a:r>
            <a:r>
              <a:rPr lang="en-US" altLang="ja-JP" sz="5500" baseline="30000" dirty="0">
                <a:latin typeface="Times New Roman" panose="02020603050405020304" pitchFamily="18" charset="0"/>
                <a:cs typeface="Times New Roman" panose="02020603050405020304" pitchFamily="18" charset="0"/>
              </a:rPr>
              <a:t>3</a:t>
            </a:r>
            <a:r>
              <a:rPr lang="ja-JP" altLang="en-US" sz="5500" dirty="0">
                <a:latin typeface="Times New Roman" panose="02020603050405020304" pitchFamily="18" charset="0"/>
                <a:cs typeface="Times New Roman" panose="02020603050405020304" pitchFamily="18" charset="0"/>
              </a:rPr>
              <a:t>△△工大</a:t>
            </a:r>
            <a:endParaRPr lang="ja-JP" altLang="ja-JP" sz="5500" dirty="0">
              <a:latin typeface="Times New Roman" panose="02020603050405020304" pitchFamily="18" charset="0"/>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9F31FA8E-3E50-43EE-93E7-851BDDBA4AA0}"/>
              </a:ext>
            </a:extLst>
          </p:cNvPr>
          <p:cNvSpPr txBox="1"/>
          <p:nvPr/>
        </p:nvSpPr>
        <p:spPr>
          <a:xfrm>
            <a:off x="362055" y="287955"/>
            <a:ext cx="28369353" cy="3364126"/>
          </a:xfrm>
          <a:prstGeom prst="rect">
            <a:avLst/>
          </a:prstGeom>
          <a:noFill/>
        </p:spPr>
        <p:txBody>
          <a:bodyPr wrap="square" rtlCol="0">
            <a:spAutoFit/>
          </a:bodyPr>
          <a:lstStyle>
            <a:defPPr>
              <a:defRPr lang="ja-JP"/>
            </a:defPPr>
            <a:lvl1pPr marL="0" algn="l" defTabSz="4176339" rtl="0" eaLnBrk="1" latinLnBrk="0" hangingPunct="1">
              <a:defRPr kumimoji="1" sz="8221" kern="1200">
                <a:solidFill>
                  <a:schemeClr val="tx1"/>
                </a:solidFill>
                <a:latin typeface="+mn-lt"/>
                <a:ea typeface="+mn-ea"/>
                <a:cs typeface="+mn-cs"/>
              </a:defRPr>
            </a:lvl1pPr>
            <a:lvl2pPr marL="2088170" algn="l" defTabSz="4176339" rtl="0" eaLnBrk="1" latinLnBrk="0" hangingPunct="1">
              <a:defRPr kumimoji="1" sz="8221" kern="1200">
                <a:solidFill>
                  <a:schemeClr val="tx1"/>
                </a:solidFill>
                <a:latin typeface="+mn-lt"/>
                <a:ea typeface="+mn-ea"/>
                <a:cs typeface="+mn-cs"/>
              </a:defRPr>
            </a:lvl2pPr>
            <a:lvl3pPr marL="4176339" algn="l" defTabSz="4176339" rtl="0" eaLnBrk="1" latinLnBrk="0" hangingPunct="1">
              <a:defRPr kumimoji="1" sz="8221" kern="1200">
                <a:solidFill>
                  <a:schemeClr val="tx1"/>
                </a:solidFill>
                <a:latin typeface="+mn-lt"/>
                <a:ea typeface="+mn-ea"/>
                <a:cs typeface="+mn-cs"/>
              </a:defRPr>
            </a:lvl3pPr>
            <a:lvl4pPr marL="6264509" algn="l" defTabSz="4176339" rtl="0" eaLnBrk="1" latinLnBrk="0" hangingPunct="1">
              <a:defRPr kumimoji="1" sz="8221" kern="1200">
                <a:solidFill>
                  <a:schemeClr val="tx1"/>
                </a:solidFill>
                <a:latin typeface="+mn-lt"/>
                <a:ea typeface="+mn-ea"/>
                <a:cs typeface="+mn-cs"/>
              </a:defRPr>
            </a:lvl4pPr>
            <a:lvl5pPr marL="8352678" algn="l" defTabSz="4176339" rtl="0" eaLnBrk="1" latinLnBrk="0" hangingPunct="1">
              <a:defRPr kumimoji="1" sz="8221" kern="1200">
                <a:solidFill>
                  <a:schemeClr val="tx1"/>
                </a:solidFill>
                <a:latin typeface="+mn-lt"/>
                <a:ea typeface="+mn-ea"/>
                <a:cs typeface="+mn-cs"/>
              </a:defRPr>
            </a:lvl5pPr>
            <a:lvl6pPr marL="10440848" algn="l" defTabSz="4176339" rtl="0" eaLnBrk="1" latinLnBrk="0" hangingPunct="1">
              <a:defRPr kumimoji="1" sz="8221" kern="1200">
                <a:solidFill>
                  <a:schemeClr val="tx1"/>
                </a:solidFill>
                <a:latin typeface="+mn-lt"/>
                <a:ea typeface="+mn-ea"/>
                <a:cs typeface="+mn-cs"/>
              </a:defRPr>
            </a:lvl6pPr>
            <a:lvl7pPr marL="12529017" algn="l" defTabSz="4176339" rtl="0" eaLnBrk="1" latinLnBrk="0" hangingPunct="1">
              <a:defRPr kumimoji="1" sz="8221" kern="1200">
                <a:solidFill>
                  <a:schemeClr val="tx1"/>
                </a:solidFill>
                <a:latin typeface="+mn-lt"/>
                <a:ea typeface="+mn-ea"/>
                <a:cs typeface="+mn-cs"/>
              </a:defRPr>
            </a:lvl7pPr>
            <a:lvl8pPr marL="14617187" algn="l" defTabSz="4176339" rtl="0" eaLnBrk="1" latinLnBrk="0" hangingPunct="1">
              <a:defRPr kumimoji="1" sz="8221" kern="1200">
                <a:solidFill>
                  <a:schemeClr val="tx1"/>
                </a:solidFill>
                <a:latin typeface="+mn-lt"/>
                <a:ea typeface="+mn-ea"/>
                <a:cs typeface="+mn-cs"/>
              </a:defRPr>
            </a:lvl8pPr>
            <a:lvl9pPr marL="16705356" algn="l" defTabSz="4176339" rtl="0" eaLnBrk="1" latinLnBrk="0" hangingPunct="1">
              <a:defRPr kumimoji="1" sz="8221" kern="1200">
                <a:solidFill>
                  <a:schemeClr val="tx1"/>
                </a:solidFill>
                <a:latin typeface="+mn-lt"/>
                <a:ea typeface="+mn-ea"/>
                <a:cs typeface="+mn-cs"/>
              </a:defRPr>
            </a:lvl9pPr>
          </a:lstStyle>
          <a:p>
            <a:pPr hangingPunct="0">
              <a:lnSpc>
                <a:spcPts val="8500"/>
              </a:lnSpc>
            </a:pPr>
            <a:r>
              <a:rPr lang="ja-JP" altLang="en-US" sz="8000" b="1" dirty="0"/>
              <a:t>強的秩序とその操作に関わる研究会 〇〇〇〇〇〇〇〇〇〇〇〇〇〇〇〇〇〇〇〇</a:t>
            </a:r>
            <a:endParaRPr lang="en-US" altLang="ja-JP" sz="8000" b="1" dirty="0"/>
          </a:p>
          <a:p>
            <a:pPr hangingPunct="0">
              <a:lnSpc>
                <a:spcPts val="8500"/>
              </a:lnSpc>
            </a:pPr>
            <a:r>
              <a:rPr lang="ja-JP" altLang="en-US" sz="8000" b="1" dirty="0"/>
              <a:t>（タイトル８０ポイント）</a:t>
            </a:r>
            <a:endParaRPr lang="ja-JP" altLang="en-US" sz="8000" b="1" dirty="0">
              <a:solidFill>
                <a:schemeClr val="bg1"/>
              </a:solidFill>
              <a:latin typeface="Arial" panose="020B0604020202020204" pitchFamily="34" charset="0"/>
              <a:cs typeface="Arial" panose="020B0604020202020204" pitchFamily="34" charset="0"/>
            </a:endParaRPr>
          </a:p>
        </p:txBody>
      </p:sp>
      <p:sp>
        <p:nvSpPr>
          <p:cNvPr id="12" name="正方形/長方形 11">
            <a:extLst>
              <a:ext uri="{FF2B5EF4-FFF2-40B4-BE49-F238E27FC236}">
                <a16:creationId xmlns:a16="http://schemas.microsoft.com/office/drawing/2014/main" id="{437EE543-F859-42B5-9CF8-EBFF8830149D}"/>
              </a:ext>
            </a:extLst>
          </p:cNvPr>
          <p:cNvSpPr/>
          <p:nvPr/>
        </p:nvSpPr>
        <p:spPr>
          <a:xfrm>
            <a:off x="12205321" y="6032287"/>
            <a:ext cx="7720383" cy="707886"/>
          </a:xfrm>
          <a:prstGeom prst="rect">
            <a:avLst/>
          </a:prstGeom>
        </p:spPr>
        <p:txBody>
          <a:bodyPr wrap="none">
            <a:spAutoFit/>
          </a:bodyPr>
          <a:lstStyle/>
          <a:p>
            <a:r>
              <a:rPr lang="en-US" altLang="ja-JP" sz="4000" dirty="0">
                <a:latin typeface="Arial" panose="020B0604020202020204" pitchFamily="34" charset="0"/>
                <a:cs typeface="Arial" panose="020B0604020202020204" pitchFamily="34" charset="0"/>
              </a:rPr>
              <a:t>Contact : </a:t>
            </a:r>
            <a:r>
              <a:rPr lang="ja-JP" altLang="en-US" sz="4000" dirty="0">
                <a:latin typeface="Arial" panose="020B0604020202020204" pitchFamily="34" charset="0"/>
                <a:cs typeface="Arial" panose="020B0604020202020204" pitchFamily="34" charset="0"/>
              </a:rPr>
              <a:t>〇〇〇〇</a:t>
            </a:r>
            <a:r>
              <a:rPr lang="en-US" altLang="ja-JP" sz="4000" dirty="0">
                <a:latin typeface="Arial" panose="020B0604020202020204" pitchFamily="34" charset="0"/>
                <a:cs typeface="Arial" panose="020B0604020202020204" pitchFamily="34" charset="0"/>
              </a:rPr>
              <a:t>@tohoku.ac.jp</a:t>
            </a:r>
            <a:endParaRPr lang="ja-JP" altLang="en-US" sz="4000" dirty="0">
              <a:latin typeface="Arial" panose="020B0604020202020204" pitchFamily="34" charset="0"/>
              <a:cs typeface="Arial" panose="020B0604020202020204" pitchFamily="34" charset="0"/>
            </a:endParaRPr>
          </a:p>
        </p:txBody>
      </p:sp>
      <p:sp>
        <p:nvSpPr>
          <p:cNvPr id="16" name="正方形/長方形 15">
            <a:extLst>
              <a:ext uri="{FF2B5EF4-FFF2-40B4-BE49-F238E27FC236}">
                <a16:creationId xmlns:a16="http://schemas.microsoft.com/office/drawing/2014/main" id="{781B3D95-7645-4A05-A871-692A67F8C42F}"/>
              </a:ext>
            </a:extLst>
          </p:cNvPr>
          <p:cNvSpPr/>
          <p:nvPr/>
        </p:nvSpPr>
        <p:spPr>
          <a:xfrm>
            <a:off x="36561020" y="-17653"/>
            <a:ext cx="6242743" cy="1640188"/>
          </a:xfrm>
          <a:prstGeom prst="rect">
            <a:avLst/>
          </a:prstGeom>
          <a:solidFill>
            <a:srgbClr val="DAC2E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kumimoji="1" lang="ja-JP" altLang="en-US" sz="8000" u="sng" dirty="0">
                <a:solidFill>
                  <a:srgbClr val="002060"/>
                </a:solidFill>
                <a:latin typeface="HG丸ｺﾞｼｯｸM-PRO" panose="020F0600000000000000" pitchFamily="50" charset="-128"/>
                <a:ea typeface="HG丸ｺﾞｼｯｸM-PRO" panose="020F0600000000000000" pitchFamily="50" charset="-128"/>
                <a:cs typeface="Arial" panose="020B0604020202020204" pitchFamily="34" charset="0"/>
              </a:rPr>
              <a:t>ルーム○○</a:t>
            </a:r>
          </a:p>
        </p:txBody>
      </p:sp>
      <p:sp>
        <p:nvSpPr>
          <p:cNvPr id="58" name="正方形/長方形 57">
            <a:extLst>
              <a:ext uri="{FF2B5EF4-FFF2-40B4-BE49-F238E27FC236}">
                <a16:creationId xmlns:a16="http://schemas.microsoft.com/office/drawing/2014/main" id="{44C4CB53-6BB4-4F5C-A5D0-F4AB60ADDE46}"/>
              </a:ext>
            </a:extLst>
          </p:cNvPr>
          <p:cNvSpPr/>
          <p:nvPr/>
        </p:nvSpPr>
        <p:spPr>
          <a:xfrm>
            <a:off x="258892" y="6968870"/>
            <a:ext cx="19476908" cy="203765"/>
          </a:xfrm>
          <a:prstGeom prst="rect">
            <a:avLst/>
          </a:prstGeom>
          <a:solidFill>
            <a:srgbClr val="66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正方形/長方形 66">
            <a:extLst>
              <a:ext uri="{FF2B5EF4-FFF2-40B4-BE49-F238E27FC236}">
                <a16:creationId xmlns:a16="http://schemas.microsoft.com/office/drawing/2014/main" id="{A58D4E62-5DEF-4F81-AE48-48AF2BDE51FA}"/>
              </a:ext>
            </a:extLst>
          </p:cNvPr>
          <p:cNvSpPr/>
          <p:nvPr/>
        </p:nvSpPr>
        <p:spPr>
          <a:xfrm>
            <a:off x="448798" y="15556684"/>
            <a:ext cx="19476906" cy="124781"/>
          </a:xfrm>
          <a:prstGeom prst="rect">
            <a:avLst/>
          </a:prstGeom>
          <a:solidFill>
            <a:srgbClr val="66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正方形/長方形 67">
            <a:extLst>
              <a:ext uri="{FF2B5EF4-FFF2-40B4-BE49-F238E27FC236}">
                <a16:creationId xmlns:a16="http://schemas.microsoft.com/office/drawing/2014/main" id="{E388BFBB-A148-4FA7-B3BA-CFC5C1A29143}"/>
              </a:ext>
            </a:extLst>
          </p:cNvPr>
          <p:cNvSpPr/>
          <p:nvPr/>
        </p:nvSpPr>
        <p:spPr>
          <a:xfrm>
            <a:off x="20939949" y="4440062"/>
            <a:ext cx="20693439" cy="182608"/>
          </a:xfrm>
          <a:prstGeom prst="rect">
            <a:avLst/>
          </a:prstGeom>
          <a:solidFill>
            <a:srgbClr val="66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テキスト ボックス 68">
            <a:extLst>
              <a:ext uri="{FF2B5EF4-FFF2-40B4-BE49-F238E27FC236}">
                <a16:creationId xmlns:a16="http://schemas.microsoft.com/office/drawing/2014/main" id="{05132C2D-495E-46E9-9B3D-0370C0E65141}"/>
              </a:ext>
            </a:extLst>
          </p:cNvPr>
          <p:cNvSpPr txBox="1"/>
          <p:nvPr/>
        </p:nvSpPr>
        <p:spPr>
          <a:xfrm>
            <a:off x="356385" y="16337823"/>
            <a:ext cx="5063520" cy="846386"/>
          </a:xfrm>
          <a:prstGeom prst="rect">
            <a:avLst/>
          </a:prstGeom>
          <a:solidFill>
            <a:schemeClr val="bg1"/>
          </a:solidFill>
        </p:spPr>
        <p:txBody>
          <a:bodyPr wrap="none" lIns="180000" tIns="0" rIns="180000" bIns="0" rtlCol="0" anchor="ctr" anchorCtr="0">
            <a:spAutoFit/>
          </a:bodyPr>
          <a:lstStyle/>
          <a:p>
            <a:r>
              <a:rPr kumimoji="1" lang="ja-JP" altLang="en-US" sz="5500" dirty="0">
                <a:latin typeface="Segoe UI Semibold" panose="020B0702040204020203" pitchFamily="34" charset="0"/>
              </a:rPr>
              <a:t>実験</a:t>
            </a:r>
            <a:r>
              <a:rPr kumimoji="1" lang="en-US" altLang="ja-JP" sz="5500" dirty="0">
                <a:latin typeface="Segoe UI Semibold" panose="020B0702040204020203" pitchFamily="34" charset="0"/>
              </a:rPr>
              <a:t>(</a:t>
            </a:r>
            <a:r>
              <a:rPr kumimoji="1" lang="ja-JP" altLang="en-US" sz="5500" dirty="0">
                <a:latin typeface="Segoe UI Semibold" panose="020B0702040204020203" pitchFamily="34" charset="0"/>
              </a:rPr>
              <a:t>計算</a:t>
            </a:r>
            <a:r>
              <a:rPr kumimoji="1" lang="en-US" altLang="ja-JP" sz="5500" dirty="0">
                <a:latin typeface="Segoe UI Semibold" panose="020B0702040204020203" pitchFamily="34" charset="0"/>
              </a:rPr>
              <a:t>)</a:t>
            </a:r>
            <a:r>
              <a:rPr kumimoji="1" lang="ja-JP" altLang="en-US" sz="5500" dirty="0">
                <a:latin typeface="Segoe UI Semibold" panose="020B0702040204020203" pitchFamily="34" charset="0"/>
              </a:rPr>
              <a:t>方法</a:t>
            </a:r>
            <a:endParaRPr kumimoji="1" lang="ja-JP" altLang="en-US" sz="5500" dirty="0">
              <a:latin typeface="Plantagenet Cherokee" panose="02020602070100000000" pitchFamily="18" charset="0"/>
            </a:endParaRPr>
          </a:p>
        </p:txBody>
      </p:sp>
      <p:sp>
        <p:nvSpPr>
          <p:cNvPr id="214" name="正方形/長方形 213">
            <a:extLst>
              <a:ext uri="{FF2B5EF4-FFF2-40B4-BE49-F238E27FC236}">
                <a16:creationId xmlns:a16="http://schemas.microsoft.com/office/drawing/2014/main" id="{36D8854E-7FF0-4DE9-95F3-13BBEA691918}"/>
              </a:ext>
            </a:extLst>
          </p:cNvPr>
          <p:cNvSpPr/>
          <p:nvPr/>
        </p:nvSpPr>
        <p:spPr>
          <a:xfrm>
            <a:off x="704967" y="28416049"/>
            <a:ext cx="42098796" cy="938719"/>
          </a:xfrm>
          <a:prstGeom prst="rect">
            <a:avLst/>
          </a:prstGeom>
        </p:spPr>
        <p:txBody>
          <a:bodyPr wrap="square">
            <a:spAutoFit/>
          </a:bodyPr>
          <a:lstStyle/>
          <a:p>
            <a:pPr algn="just"/>
            <a:r>
              <a:rPr lang="ja-JP" altLang="en-US" sz="5500" dirty="0">
                <a:latin typeface="Times New Roman" panose="02020603050405020304" pitchFamily="18" charset="0"/>
                <a:cs typeface="Times New Roman" panose="02020603050405020304" pitchFamily="18" charset="0"/>
              </a:rPr>
              <a:t>謝辞</a:t>
            </a:r>
          </a:p>
        </p:txBody>
      </p:sp>
      <p:sp>
        <p:nvSpPr>
          <p:cNvPr id="217" name="正方形/長方形 216">
            <a:extLst>
              <a:ext uri="{FF2B5EF4-FFF2-40B4-BE49-F238E27FC236}">
                <a16:creationId xmlns:a16="http://schemas.microsoft.com/office/drawing/2014/main" id="{C13E1D5D-149B-4835-BA42-639BCC5BBA43}"/>
              </a:ext>
            </a:extLst>
          </p:cNvPr>
          <p:cNvSpPr/>
          <p:nvPr/>
        </p:nvSpPr>
        <p:spPr>
          <a:xfrm>
            <a:off x="863627" y="28054201"/>
            <a:ext cx="41725758" cy="124781"/>
          </a:xfrm>
          <a:prstGeom prst="rect">
            <a:avLst/>
          </a:prstGeom>
          <a:solidFill>
            <a:srgbClr val="674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a:extLst>
              <a:ext uri="{FF2B5EF4-FFF2-40B4-BE49-F238E27FC236}">
                <a16:creationId xmlns:a16="http://schemas.microsoft.com/office/drawing/2014/main" id="{8321102C-8793-4D07-BF02-F486A71DE224}"/>
              </a:ext>
            </a:extLst>
          </p:cNvPr>
          <p:cNvCxnSpPr>
            <a:cxnSpLocks/>
          </p:cNvCxnSpPr>
          <p:nvPr/>
        </p:nvCxnSpPr>
        <p:spPr>
          <a:xfrm>
            <a:off x="35197957" y="957182"/>
            <a:ext cx="1139256" cy="0"/>
          </a:xfrm>
          <a:prstGeom prst="straightConnector1">
            <a:avLst/>
          </a:prstGeom>
          <a:ln w="984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9BBBE9E3-4BBF-4795-BCDD-5E4984676CCC}"/>
              </a:ext>
            </a:extLst>
          </p:cNvPr>
          <p:cNvSpPr txBox="1"/>
          <p:nvPr/>
        </p:nvSpPr>
        <p:spPr>
          <a:xfrm>
            <a:off x="29870081" y="372693"/>
            <a:ext cx="5327876" cy="1785104"/>
          </a:xfrm>
          <a:prstGeom prst="rect">
            <a:avLst/>
          </a:prstGeom>
          <a:noFill/>
        </p:spPr>
        <p:txBody>
          <a:bodyPr wrap="square" rtlCol="0">
            <a:spAutoFit/>
          </a:bodyPr>
          <a:lstStyle>
            <a:defPPr>
              <a:defRPr lang="ja-JP"/>
            </a:defPPr>
            <a:lvl1pPr marL="0" algn="l" defTabSz="4176339" rtl="0" eaLnBrk="1" latinLnBrk="0" hangingPunct="1">
              <a:defRPr kumimoji="1" sz="8221" kern="1200">
                <a:solidFill>
                  <a:schemeClr val="tx1"/>
                </a:solidFill>
                <a:latin typeface="+mn-lt"/>
                <a:ea typeface="+mn-ea"/>
                <a:cs typeface="+mn-cs"/>
              </a:defRPr>
            </a:lvl1pPr>
            <a:lvl2pPr marL="2088170" algn="l" defTabSz="4176339" rtl="0" eaLnBrk="1" latinLnBrk="0" hangingPunct="1">
              <a:defRPr kumimoji="1" sz="8221" kern="1200">
                <a:solidFill>
                  <a:schemeClr val="tx1"/>
                </a:solidFill>
                <a:latin typeface="+mn-lt"/>
                <a:ea typeface="+mn-ea"/>
                <a:cs typeface="+mn-cs"/>
              </a:defRPr>
            </a:lvl2pPr>
            <a:lvl3pPr marL="4176339" algn="l" defTabSz="4176339" rtl="0" eaLnBrk="1" latinLnBrk="0" hangingPunct="1">
              <a:defRPr kumimoji="1" sz="8221" kern="1200">
                <a:solidFill>
                  <a:schemeClr val="tx1"/>
                </a:solidFill>
                <a:latin typeface="+mn-lt"/>
                <a:ea typeface="+mn-ea"/>
                <a:cs typeface="+mn-cs"/>
              </a:defRPr>
            </a:lvl3pPr>
            <a:lvl4pPr marL="6264509" algn="l" defTabSz="4176339" rtl="0" eaLnBrk="1" latinLnBrk="0" hangingPunct="1">
              <a:defRPr kumimoji="1" sz="8221" kern="1200">
                <a:solidFill>
                  <a:schemeClr val="tx1"/>
                </a:solidFill>
                <a:latin typeface="+mn-lt"/>
                <a:ea typeface="+mn-ea"/>
                <a:cs typeface="+mn-cs"/>
              </a:defRPr>
            </a:lvl4pPr>
            <a:lvl5pPr marL="8352678" algn="l" defTabSz="4176339" rtl="0" eaLnBrk="1" latinLnBrk="0" hangingPunct="1">
              <a:defRPr kumimoji="1" sz="8221" kern="1200">
                <a:solidFill>
                  <a:schemeClr val="tx1"/>
                </a:solidFill>
                <a:latin typeface="+mn-lt"/>
                <a:ea typeface="+mn-ea"/>
                <a:cs typeface="+mn-cs"/>
              </a:defRPr>
            </a:lvl5pPr>
            <a:lvl6pPr marL="10440848" algn="l" defTabSz="4176339" rtl="0" eaLnBrk="1" latinLnBrk="0" hangingPunct="1">
              <a:defRPr kumimoji="1" sz="8221" kern="1200">
                <a:solidFill>
                  <a:schemeClr val="tx1"/>
                </a:solidFill>
                <a:latin typeface="+mn-lt"/>
                <a:ea typeface="+mn-ea"/>
                <a:cs typeface="+mn-cs"/>
              </a:defRPr>
            </a:lvl6pPr>
            <a:lvl7pPr marL="12529017" algn="l" defTabSz="4176339" rtl="0" eaLnBrk="1" latinLnBrk="0" hangingPunct="1">
              <a:defRPr kumimoji="1" sz="8221" kern="1200">
                <a:solidFill>
                  <a:schemeClr val="tx1"/>
                </a:solidFill>
                <a:latin typeface="+mn-lt"/>
                <a:ea typeface="+mn-ea"/>
                <a:cs typeface="+mn-cs"/>
              </a:defRPr>
            </a:lvl7pPr>
            <a:lvl8pPr marL="14617187" algn="l" defTabSz="4176339" rtl="0" eaLnBrk="1" latinLnBrk="0" hangingPunct="1">
              <a:defRPr kumimoji="1" sz="8221" kern="1200">
                <a:solidFill>
                  <a:schemeClr val="tx1"/>
                </a:solidFill>
                <a:latin typeface="+mn-lt"/>
                <a:ea typeface="+mn-ea"/>
                <a:cs typeface="+mn-cs"/>
              </a:defRPr>
            </a:lvl8pPr>
            <a:lvl9pPr marL="16705356" algn="l" defTabSz="4176339" rtl="0" eaLnBrk="1" latinLnBrk="0" hangingPunct="1">
              <a:defRPr kumimoji="1" sz="8221" kern="1200">
                <a:solidFill>
                  <a:schemeClr val="tx1"/>
                </a:solidFill>
                <a:latin typeface="+mn-lt"/>
                <a:ea typeface="+mn-ea"/>
                <a:cs typeface="+mn-cs"/>
              </a:defRPr>
            </a:lvl9pPr>
          </a:lstStyle>
          <a:p>
            <a:r>
              <a:rPr lang="ja-JP" altLang="en-US" sz="5500" b="1" u="sng" dirty="0">
                <a:solidFill>
                  <a:srgbClr val="FF0000"/>
                </a:solidFill>
                <a:latin typeface="Arial" panose="020B0604020202020204" pitchFamily="34" charset="0"/>
                <a:cs typeface="Arial" panose="020B0604020202020204" pitchFamily="34" charset="0"/>
              </a:rPr>
              <a:t>講演番号を記載ください</a:t>
            </a:r>
            <a:endParaRPr lang="ja-JP" altLang="ja-JP" sz="4500" dirty="0">
              <a:solidFill>
                <a:srgbClr val="FF0000"/>
              </a:solidFill>
              <a:latin typeface="Times New Roman" panose="02020603050405020304" pitchFamily="18" charset="0"/>
              <a:cs typeface="Times New Roman" panose="02020603050405020304" pitchFamily="18" charset="0"/>
            </a:endParaRPr>
          </a:p>
        </p:txBody>
      </p:sp>
      <p:pic>
        <p:nvPicPr>
          <p:cNvPr id="72" name="図 71" descr="挿絵, 抽象 が含まれている画像&#10;&#10;自動的に生成された説明">
            <a:extLst>
              <a:ext uri="{FF2B5EF4-FFF2-40B4-BE49-F238E27FC236}">
                <a16:creationId xmlns:a16="http://schemas.microsoft.com/office/drawing/2014/main" id="{E59429F0-7761-4B96-92B2-A91A355B98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6265" y="2076705"/>
            <a:ext cx="3925442" cy="1631216"/>
          </a:xfrm>
          <a:prstGeom prst="rect">
            <a:avLst/>
          </a:prstGeom>
        </p:spPr>
      </p:pic>
      <p:sp>
        <p:nvSpPr>
          <p:cNvPr id="74" name="テキスト ボックス 73">
            <a:extLst>
              <a:ext uri="{FF2B5EF4-FFF2-40B4-BE49-F238E27FC236}">
                <a16:creationId xmlns:a16="http://schemas.microsoft.com/office/drawing/2014/main" id="{C7EC89CC-FB98-4741-8C43-D6F58FA49E99}"/>
              </a:ext>
            </a:extLst>
          </p:cNvPr>
          <p:cNvSpPr txBox="1"/>
          <p:nvPr/>
        </p:nvSpPr>
        <p:spPr>
          <a:xfrm>
            <a:off x="448798" y="7412447"/>
            <a:ext cx="1774158" cy="846386"/>
          </a:xfrm>
          <a:prstGeom prst="rect">
            <a:avLst/>
          </a:prstGeom>
          <a:solidFill>
            <a:schemeClr val="bg1"/>
          </a:solidFill>
        </p:spPr>
        <p:txBody>
          <a:bodyPr wrap="none" lIns="180000" tIns="0" rIns="180000" bIns="0" rtlCol="0" anchor="ctr" anchorCtr="0">
            <a:spAutoFit/>
          </a:bodyPr>
          <a:lstStyle/>
          <a:p>
            <a:r>
              <a:rPr kumimoji="1" lang="ja-JP" altLang="en-US" sz="5500" dirty="0">
                <a:latin typeface="Segoe UI Semibold" panose="020B0702040204020203" pitchFamily="34" charset="0"/>
              </a:rPr>
              <a:t>背景</a:t>
            </a:r>
            <a:endParaRPr kumimoji="1" lang="ja-JP" altLang="en-US" sz="5500" dirty="0">
              <a:latin typeface="Plantagenet Cherokee" panose="02020602070100000000" pitchFamily="18" charset="0"/>
            </a:endParaRPr>
          </a:p>
        </p:txBody>
      </p:sp>
      <p:cxnSp>
        <p:nvCxnSpPr>
          <p:cNvPr id="223" name="直線コネクタ 222">
            <a:extLst>
              <a:ext uri="{FF2B5EF4-FFF2-40B4-BE49-F238E27FC236}">
                <a16:creationId xmlns:a16="http://schemas.microsoft.com/office/drawing/2014/main" id="{A63DF854-CA69-4577-B17F-92A4AE0682B1}"/>
              </a:ext>
            </a:extLst>
          </p:cNvPr>
          <p:cNvCxnSpPr>
            <a:cxnSpLocks/>
          </p:cNvCxnSpPr>
          <p:nvPr/>
        </p:nvCxnSpPr>
        <p:spPr>
          <a:xfrm>
            <a:off x="20411950" y="6301661"/>
            <a:ext cx="0" cy="21274718"/>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5" name="テキスト ボックス 224">
            <a:extLst>
              <a:ext uri="{FF2B5EF4-FFF2-40B4-BE49-F238E27FC236}">
                <a16:creationId xmlns:a16="http://schemas.microsoft.com/office/drawing/2014/main" id="{1817C4E2-C90C-4FA4-8A11-72503C4FDD84}"/>
              </a:ext>
            </a:extLst>
          </p:cNvPr>
          <p:cNvSpPr txBox="1"/>
          <p:nvPr/>
        </p:nvSpPr>
        <p:spPr>
          <a:xfrm>
            <a:off x="20634105" y="5228645"/>
            <a:ext cx="4230107" cy="846386"/>
          </a:xfrm>
          <a:prstGeom prst="rect">
            <a:avLst/>
          </a:prstGeom>
          <a:solidFill>
            <a:schemeClr val="bg1"/>
          </a:solidFill>
        </p:spPr>
        <p:txBody>
          <a:bodyPr wrap="square" lIns="180000" tIns="0" rIns="180000" bIns="0" rtlCol="0" anchor="ctr" anchorCtr="0">
            <a:spAutoFit/>
          </a:bodyPr>
          <a:lstStyle/>
          <a:p>
            <a:r>
              <a:rPr kumimoji="1" lang="ja-JP" altLang="en-US" sz="5500" dirty="0">
                <a:latin typeface="Segoe UI Semibold" panose="020B0702040204020203" pitchFamily="34" charset="0"/>
              </a:rPr>
              <a:t>結果と考察</a:t>
            </a:r>
            <a:endParaRPr kumimoji="1" lang="ja-JP" altLang="en-US" sz="5500" dirty="0">
              <a:latin typeface="Plantagenet Cherokee" panose="02020602070100000000" pitchFamily="18" charset="0"/>
            </a:endParaRPr>
          </a:p>
        </p:txBody>
      </p:sp>
      <p:sp>
        <p:nvSpPr>
          <p:cNvPr id="226" name="正方形/長方形 225">
            <a:extLst>
              <a:ext uri="{FF2B5EF4-FFF2-40B4-BE49-F238E27FC236}">
                <a16:creationId xmlns:a16="http://schemas.microsoft.com/office/drawing/2014/main" id="{CFCC1461-DCB6-4976-BE8F-0178EA9627A0}"/>
              </a:ext>
            </a:extLst>
          </p:cNvPr>
          <p:cNvSpPr/>
          <p:nvPr/>
        </p:nvSpPr>
        <p:spPr>
          <a:xfrm>
            <a:off x="36561020" y="5697380"/>
            <a:ext cx="5072368" cy="42765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0" name="正方形/長方形 229">
            <a:extLst>
              <a:ext uri="{FF2B5EF4-FFF2-40B4-BE49-F238E27FC236}">
                <a16:creationId xmlns:a16="http://schemas.microsoft.com/office/drawing/2014/main" id="{C87FB413-5176-414B-829A-8AA2B1BFCF6A}"/>
              </a:ext>
            </a:extLst>
          </p:cNvPr>
          <p:cNvSpPr/>
          <p:nvPr/>
        </p:nvSpPr>
        <p:spPr>
          <a:xfrm>
            <a:off x="36512894" y="15353514"/>
            <a:ext cx="5072368" cy="42765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6" name="テキスト ボックス 235">
            <a:extLst>
              <a:ext uri="{FF2B5EF4-FFF2-40B4-BE49-F238E27FC236}">
                <a16:creationId xmlns:a16="http://schemas.microsoft.com/office/drawing/2014/main" id="{245B3C99-C080-4D4E-AF99-E2FCFB6EC6F9}"/>
              </a:ext>
            </a:extLst>
          </p:cNvPr>
          <p:cNvSpPr txBox="1"/>
          <p:nvPr/>
        </p:nvSpPr>
        <p:spPr>
          <a:xfrm>
            <a:off x="20856608" y="22952491"/>
            <a:ext cx="4230107" cy="846386"/>
          </a:xfrm>
          <a:prstGeom prst="rect">
            <a:avLst/>
          </a:prstGeom>
          <a:solidFill>
            <a:schemeClr val="bg1"/>
          </a:solidFill>
        </p:spPr>
        <p:txBody>
          <a:bodyPr wrap="square" lIns="180000" tIns="0" rIns="180000" bIns="0" rtlCol="0" anchor="ctr" anchorCtr="0">
            <a:spAutoFit/>
          </a:bodyPr>
          <a:lstStyle/>
          <a:p>
            <a:r>
              <a:rPr kumimoji="1" lang="ja-JP" altLang="en-US" sz="5500" dirty="0">
                <a:latin typeface="Segoe UI Semibold" panose="020B0702040204020203" pitchFamily="34" charset="0"/>
              </a:rPr>
              <a:t>結論</a:t>
            </a:r>
            <a:endParaRPr kumimoji="1" lang="ja-JP" altLang="en-US" sz="5500" dirty="0">
              <a:latin typeface="Plantagenet Cherokee" panose="02020602070100000000" pitchFamily="18" charset="0"/>
            </a:endParaRPr>
          </a:p>
        </p:txBody>
      </p:sp>
      <p:sp>
        <p:nvSpPr>
          <p:cNvPr id="238" name="正方形/長方形 237">
            <a:extLst>
              <a:ext uri="{FF2B5EF4-FFF2-40B4-BE49-F238E27FC236}">
                <a16:creationId xmlns:a16="http://schemas.microsoft.com/office/drawing/2014/main" id="{A2D94B18-65B5-422C-A4AE-FDC0C66A8004}"/>
              </a:ext>
            </a:extLst>
          </p:cNvPr>
          <p:cNvSpPr/>
          <p:nvPr/>
        </p:nvSpPr>
        <p:spPr>
          <a:xfrm>
            <a:off x="20898197" y="22462497"/>
            <a:ext cx="20693439" cy="182608"/>
          </a:xfrm>
          <a:prstGeom prst="rect">
            <a:avLst/>
          </a:prstGeom>
          <a:solidFill>
            <a:srgbClr val="66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0" name="正方形/長方形 239">
            <a:extLst>
              <a:ext uri="{FF2B5EF4-FFF2-40B4-BE49-F238E27FC236}">
                <a16:creationId xmlns:a16="http://schemas.microsoft.com/office/drawing/2014/main" id="{95202378-FCBE-4695-AB8F-DFD9455C38C6}"/>
              </a:ext>
            </a:extLst>
          </p:cNvPr>
          <p:cNvSpPr/>
          <p:nvPr/>
        </p:nvSpPr>
        <p:spPr>
          <a:xfrm>
            <a:off x="21401881" y="16878863"/>
            <a:ext cx="5072368" cy="42765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3" name="正方形/長方形 242">
            <a:extLst>
              <a:ext uri="{FF2B5EF4-FFF2-40B4-BE49-F238E27FC236}">
                <a16:creationId xmlns:a16="http://schemas.microsoft.com/office/drawing/2014/main" id="{87E846C8-7B87-4082-8776-F89A426D9EE3}"/>
              </a:ext>
            </a:extLst>
          </p:cNvPr>
          <p:cNvSpPr/>
          <p:nvPr/>
        </p:nvSpPr>
        <p:spPr>
          <a:xfrm>
            <a:off x="513719" y="8447774"/>
            <a:ext cx="19222082" cy="1015663"/>
          </a:xfrm>
          <a:prstGeom prst="rect">
            <a:avLst/>
          </a:prstGeom>
        </p:spPr>
        <p:txBody>
          <a:bodyPr wrap="square">
            <a:spAutoFit/>
          </a:bodyPr>
          <a:lstStyle/>
          <a:p>
            <a:r>
              <a:rPr lang="ja-JP" altLang="en-US" sz="3000" dirty="0">
                <a:latin typeface="Arial" panose="020B0604020202020204" pitchFamily="34" charset="0"/>
                <a:cs typeface="Arial" panose="020B0604020202020204" pitchFamily="34" charset="0"/>
              </a:rPr>
              <a:t>文章は</a:t>
            </a:r>
            <a:r>
              <a:rPr lang="en-US" altLang="ja-JP" sz="3000" dirty="0">
                <a:latin typeface="Arial" panose="020B0604020202020204" pitchFamily="34" charset="0"/>
                <a:cs typeface="Arial" panose="020B0604020202020204" pitchFamily="34" charset="0"/>
              </a:rPr>
              <a:t>30</a:t>
            </a:r>
            <a:r>
              <a:rPr lang="ja-JP" altLang="en-US" sz="3000" dirty="0">
                <a:latin typeface="Arial" panose="020B0604020202020204" pitchFamily="34" charset="0"/>
                <a:cs typeface="Arial" panose="020B0604020202020204" pitchFamily="34" charset="0"/>
              </a:rPr>
              <a:t>ポイント以上で作成してください。聴衆はパソコンのモニタで皆様のポスターをみますので、フルスケールにしたときにモニタでわかるかを各自、ご確認ください。</a:t>
            </a:r>
          </a:p>
        </p:txBody>
      </p:sp>
      <p:pic>
        <p:nvPicPr>
          <p:cNvPr id="245" name="図 244" descr="グラフィカル ユーザー インターフェイス, テキスト, アプリケーション&#10;&#10;自動的に生成された説明">
            <a:extLst>
              <a:ext uri="{FF2B5EF4-FFF2-40B4-BE49-F238E27FC236}">
                <a16:creationId xmlns:a16="http://schemas.microsoft.com/office/drawing/2014/main" id="{91AD081E-8383-48D0-8F36-A4001DA077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21750" y="6263770"/>
            <a:ext cx="4843490" cy="4763676"/>
          </a:xfrm>
          <a:prstGeom prst="rect">
            <a:avLst/>
          </a:prstGeom>
        </p:spPr>
      </p:pic>
      <p:sp>
        <p:nvSpPr>
          <p:cNvPr id="247" name="正方形/長方形 246">
            <a:extLst>
              <a:ext uri="{FF2B5EF4-FFF2-40B4-BE49-F238E27FC236}">
                <a16:creationId xmlns:a16="http://schemas.microsoft.com/office/drawing/2014/main" id="{1D600A9F-5AF3-4BD4-A75C-5890F2C18CBE}"/>
              </a:ext>
            </a:extLst>
          </p:cNvPr>
          <p:cNvSpPr/>
          <p:nvPr/>
        </p:nvSpPr>
        <p:spPr>
          <a:xfrm>
            <a:off x="26474249" y="6298969"/>
            <a:ext cx="9334836" cy="2400657"/>
          </a:xfrm>
          <a:prstGeom prst="rect">
            <a:avLst/>
          </a:prstGeom>
        </p:spPr>
        <p:txBody>
          <a:bodyPr wrap="square">
            <a:spAutoFit/>
          </a:bodyPr>
          <a:lstStyle/>
          <a:p>
            <a:r>
              <a:rPr lang="ja-JP" altLang="en-US" sz="3000" dirty="0">
                <a:latin typeface="Arial" panose="020B0604020202020204" pitchFamily="34" charset="0"/>
                <a:cs typeface="Arial" panose="020B0604020202020204" pitchFamily="34" charset="0"/>
              </a:rPr>
              <a:t>左の写真のように発表者毎にブレイクアウトセッションが設定されます。自分の講演番号のセッションに入室し、全画面表示にて待機してください。聴衆が各ブレイクアウトセッションを訪れ、発表者に口頭もしくはチャットにて質問を致します。</a:t>
            </a:r>
            <a:endParaRPr lang="en-US" altLang="ja-JP" sz="3000" dirty="0">
              <a:latin typeface="Arial" panose="020B0604020202020204" pitchFamily="34" charset="0"/>
              <a:cs typeface="Arial" panose="020B0604020202020204" pitchFamily="34" charset="0"/>
            </a:endParaRPr>
          </a:p>
        </p:txBody>
      </p:sp>
      <p:pic>
        <p:nvPicPr>
          <p:cNvPr id="249" name="図 248" descr="テキスト が含まれている画像&#10;&#10;自動的に生成された説明">
            <a:extLst>
              <a:ext uri="{FF2B5EF4-FFF2-40B4-BE49-F238E27FC236}">
                <a16:creationId xmlns:a16="http://schemas.microsoft.com/office/drawing/2014/main" id="{7AD84D0F-5BDD-42BE-B8E5-E29C9048F1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09358" y="11924301"/>
            <a:ext cx="7153064" cy="4023599"/>
          </a:xfrm>
          <a:prstGeom prst="rect">
            <a:avLst/>
          </a:prstGeom>
        </p:spPr>
      </p:pic>
      <p:sp>
        <p:nvSpPr>
          <p:cNvPr id="251" name="正方形/長方形 250">
            <a:extLst>
              <a:ext uri="{FF2B5EF4-FFF2-40B4-BE49-F238E27FC236}">
                <a16:creationId xmlns:a16="http://schemas.microsoft.com/office/drawing/2014/main" id="{2D27D01E-85C0-40F9-830B-826A55451FCE}"/>
              </a:ext>
            </a:extLst>
          </p:cNvPr>
          <p:cNvSpPr/>
          <p:nvPr/>
        </p:nvSpPr>
        <p:spPr>
          <a:xfrm>
            <a:off x="28731408" y="11864668"/>
            <a:ext cx="12435640" cy="2400657"/>
          </a:xfrm>
          <a:prstGeom prst="rect">
            <a:avLst/>
          </a:prstGeom>
        </p:spPr>
        <p:txBody>
          <a:bodyPr wrap="square">
            <a:spAutoFit/>
          </a:bodyPr>
          <a:lstStyle/>
          <a:p>
            <a:r>
              <a:rPr lang="ja-JP" altLang="en-US" sz="3000" dirty="0">
                <a:latin typeface="Arial" panose="020B0604020202020204" pitchFamily="34" charset="0"/>
                <a:cs typeface="Arial" panose="020B0604020202020204" pitchFamily="34" charset="0"/>
              </a:rPr>
              <a:t>左の写真はブレイクアウトセッションでの議論の様子です。このように、聴衆と発表者の姿をモニタに移すこともできます。ポスターの説明にはポインター機能を使うと便利です。</a:t>
            </a:r>
            <a:endParaRPr lang="en-US" altLang="ja-JP" sz="3000" dirty="0">
              <a:latin typeface="Arial" panose="020B0604020202020204" pitchFamily="34" charset="0"/>
              <a:cs typeface="Arial" panose="020B0604020202020204" pitchFamily="34" charset="0"/>
            </a:endParaRPr>
          </a:p>
          <a:p>
            <a:r>
              <a:rPr lang="ja-JP" altLang="en-US" sz="3000" dirty="0">
                <a:latin typeface="Arial" panose="020B0604020202020204" pitchFamily="34" charset="0"/>
                <a:cs typeface="Arial" panose="020B0604020202020204" pitchFamily="34" charset="0"/>
              </a:rPr>
              <a:t>↓ポインター表示の参考サイト↓</a:t>
            </a:r>
            <a:endParaRPr lang="en-US" altLang="ja-JP" sz="3000" dirty="0">
              <a:latin typeface="Arial" panose="020B0604020202020204" pitchFamily="34" charset="0"/>
              <a:cs typeface="Arial" panose="020B0604020202020204" pitchFamily="34" charset="0"/>
            </a:endParaRPr>
          </a:p>
          <a:p>
            <a:r>
              <a:rPr lang="en-US" altLang="ja-JP" sz="3000" dirty="0">
                <a:latin typeface="Arial" panose="020B0604020202020204" pitchFamily="34" charset="0"/>
                <a:cs typeface="Arial" panose="020B0604020202020204" pitchFamily="34" charset="0"/>
              </a:rPr>
              <a:t>https://www.becoolusers.com/powerpoint/laser-pointer.html</a:t>
            </a:r>
          </a:p>
        </p:txBody>
      </p:sp>
      <p:sp>
        <p:nvSpPr>
          <p:cNvPr id="252" name="正方形/長方形 251">
            <a:extLst>
              <a:ext uri="{FF2B5EF4-FFF2-40B4-BE49-F238E27FC236}">
                <a16:creationId xmlns:a16="http://schemas.microsoft.com/office/drawing/2014/main" id="{2127DFB2-CFC2-4924-8495-A017BBC4F168}"/>
              </a:ext>
            </a:extLst>
          </p:cNvPr>
          <p:cNvSpPr/>
          <p:nvPr/>
        </p:nvSpPr>
        <p:spPr>
          <a:xfrm>
            <a:off x="513719" y="23516588"/>
            <a:ext cx="19222082" cy="3785652"/>
          </a:xfrm>
          <a:prstGeom prst="rect">
            <a:avLst/>
          </a:prstGeom>
        </p:spPr>
        <p:txBody>
          <a:bodyPr wrap="square">
            <a:spAutoFit/>
          </a:bodyPr>
          <a:lstStyle/>
          <a:p>
            <a:r>
              <a:rPr lang="ja-JP" altLang="en-US" sz="3000" b="1" u="sng" dirty="0">
                <a:latin typeface="Arial" panose="020B0604020202020204" pitchFamily="34" charset="0"/>
                <a:cs typeface="Arial" panose="020B0604020202020204" pitchFamily="34" charset="0"/>
              </a:rPr>
              <a:t>ブレイクアウトセッションの仕組みと発表方法</a:t>
            </a:r>
            <a:endParaRPr lang="en-US" altLang="ja-JP" sz="3000" b="1" u="sng" dirty="0">
              <a:latin typeface="Arial" panose="020B0604020202020204" pitchFamily="34" charset="0"/>
              <a:cs typeface="Arial" panose="020B0604020202020204" pitchFamily="34" charset="0"/>
            </a:endParaRPr>
          </a:p>
          <a:p>
            <a:r>
              <a:rPr lang="ja-JP" altLang="en-US" sz="3000" dirty="0">
                <a:latin typeface="Arial" panose="020B0604020202020204" pitchFamily="34" charset="0"/>
                <a:cs typeface="Arial" panose="020B0604020202020204" pitchFamily="34" charset="0"/>
              </a:rPr>
              <a:t>・通常のミーティングはホスト</a:t>
            </a:r>
            <a:r>
              <a:rPr lang="en-US" altLang="ja-JP" sz="3000" dirty="0">
                <a:latin typeface="Arial" panose="020B0604020202020204" pitchFamily="34" charset="0"/>
                <a:cs typeface="Arial" panose="020B0604020202020204" pitchFamily="34" charset="0"/>
              </a:rPr>
              <a:t>(</a:t>
            </a:r>
            <a:r>
              <a:rPr lang="ja-JP" altLang="en-US" sz="3000" dirty="0">
                <a:latin typeface="Arial" panose="020B0604020202020204" pitchFamily="34" charset="0"/>
                <a:cs typeface="Arial" panose="020B0604020202020204" pitchFamily="34" charset="0"/>
              </a:rPr>
              <a:t>会議主催者</a:t>
            </a:r>
            <a:r>
              <a:rPr lang="en-US" altLang="ja-JP" sz="3000" dirty="0">
                <a:latin typeface="Arial" panose="020B0604020202020204" pitchFamily="34" charset="0"/>
                <a:cs typeface="Arial" panose="020B0604020202020204" pitchFamily="34" charset="0"/>
              </a:rPr>
              <a:t>)</a:t>
            </a:r>
            <a:r>
              <a:rPr lang="ja-JP" altLang="en-US" sz="3000" dirty="0">
                <a:latin typeface="Arial" panose="020B0604020202020204" pitchFamily="34" charset="0"/>
                <a:cs typeface="Arial" panose="020B0604020202020204" pitchFamily="34" charset="0"/>
              </a:rPr>
              <a:t>がメンバーを招待します。本公演でも招待講演と一般講演は通常のミーティング方式で行います。</a:t>
            </a:r>
            <a:endParaRPr lang="en-US" altLang="ja-JP" sz="3000" dirty="0">
              <a:latin typeface="Arial" panose="020B0604020202020204" pitchFamily="34" charset="0"/>
              <a:cs typeface="Arial" panose="020B0604020202020204" pitchFamily="34" charset="0"/>
            </a:endParaRPr>
          </a:p>
          <a:p>
            <a:r>
              <a:rPr lang="ja-JP" altLang="en-US" sz="3000" dirty="0">
                <a:latin typeface="Arial" panose="020B0604020202020204" pitchFamily="34" charset="0"/>
                <a:cs typeface="Arial" panose="020B0604020202020204" pitchFamily="34" charset="0"/>
              </a:rPr>
              <a:t>・ポスターセッションはブレークアウトセッションを使います。ブレークアウトルームをホストが設置し、ポスター発表者の皆様は割り当てられた講演番号のブレークアウトルームへ行き、待機します。そのとき、ポスター発表者も聴講者も同様なメンバーとなります。ポスター発表者はご自身のポスターを画面共有して頂き、聴講者にみてもらいます。ブレークアウトルームには数人が同時に入室していることが予想されるため、音声を</a:t>
            </a:r>
            <a:r>
              <a:rPr lang="en-US" altLang="ja-JP" sz="3000" dirty="0">
                <a:latin typeface="Arial" panose="020B0604020202020204" pitchFamily="34" charset="0"/>
                <a:cs typeface="Arial" panose="020B0604020202020204" pitchFamily="34" charset="0"/>
              </a:rPr>
              <a:t>ON</a:t>
            </a:r>
            <a:r>
              <a:rPr lang="ja-JP" altLang="en-US" sz="3000" dirty="0">
                <a:latin typeface="Arial" panose="020B0604020202020204" pitchFamily="34" charset="0"/>
                <a:cs typeface="Arial" panose="020B0604020202020204" pitchFamily="34" charset="0"/>
              </a:rPr>
              <a:t>にして誰が質問するかなどについてはポスター発表者が決めてください。</a:t>
            </a:r>
          </a:p>
        </p:txBody>
      </p:sp>
      <p:sp>
        <p:nvSpPr>
          <p:cNvPr id="254" name="矢印: 下 253">
            <a:extLst>
              <a:ext uri="{FF2B5EF4-FFF2-40B4-BE49-F238E27FC236}">
                <a16:creationId xmlns:a16="http://schemas.microsoft.com/office/drawing/2014/main" id="{E0FB465A-E930-4CB9-9BE0-6326BF9C2257}"/>
              </a:ext>
            </a:extLst>
          </p:cNvPr>
          <p:cNvSpPr/>
          <p:nvPr/>
        </p:nvSpPr>
        <p:spPr>
          <a:xfrm rot="10800000">
            <a:off x="1980640" y="22056774"/>
            <a:ext cx="484632" cy="431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テキスト ボックス 254">
            <a:extLst>
              <a:ext uri="{FF2B5EF4-FFF2-40B4-BE49-F238E27FC236}">
                <a16:creationId xmlns:a16="http://schemas.microsoft.com/office/drawing/2014/main" id="{2C3C9884-22BD-4CE4-876F-217BD6B9CE7E}"/>
              </a:ext>
            </a:extLst>
          </p:cNvPr>
          <p:cNvSpPr txBox="1"/>
          <p:nvPr/>
        </p:nvSpPr>
        <p:spPr>
          <a:xfrm>
            <a:off x="620550" y="22693628"/>
            <a:ext cx="3248921" cy="384721"/>
          </a:xfrm>
          <a:prstGeom prst="rect">
            <a:avLst/>
          </a:prstGeom>
          <a:solidFill>
            <a:schemeClr val="bg1"/>
          </a:solidFill>
        </p:spPr>
        <p:txBody>
          <a:bodyPr wrap="none" lIns="180000" tIns="0" rIns="180000" bIns="0" rtlCol="0" anchor="ctr" anchorCtr="0">
            <a:spAutoFit/>
          </a:bodyPr>
          <a:lstStyle/>
          <a:p>
            <a:r>
              <a:rPr kumimoji="1" lang="ja-JP" altLang="en-US" sz="2500" b="1" dirty="0">
                <a:latin typeface="HG丸ｺﾞｼｯｸM-PRO" panose="020F0600000000000000" pitchFamily="50" charset="-128"/>
                <a:ea typeface="HG丸ｺﾞｼｯｸM-PRO" panose="020F0600000000000000" pitchFamily="50" charset="-128"/>
              </a:rPr>
              <a:t>招待講演と一般講演</a:t>
            </a:r>
          </a:p>
        </p:txBody>
      </p:sp>
      <p:sp>
        <p:nvSpPr>
          <p:cNvPr id="2048" name="矢印: 下 2047">
            <a:extLst>
              <a:ext uri="{FF2B5EF4-FFF2-40B4-BE49-F238E27FC236}">
                <a16:creationId xmlns:a16="http://schemas.microsoft.com/office/drawing/2014/main" id="{8DB63E60-F84A-479B-9F5A-83640533BCBE}"/>
              </a:ext>
            </a:extLst>
          </p:cNvPr>
          <p:cNvSpPr/>
          <p:nvPr/>
        </p:nvSpPr>
        <p:spPr>
          <a:xfrm rot="10800000">
            <a:off x="5905710" y="22056774"/>
            <a:ext cx="484632" cy="431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9" name="テキスト ボックス 2048">
            <a:extLst>
              <a:ext uri="{FF2B5EF4-FFF2-40B4-BE49-F238E27FC236}">
                <a16:creationId xmlns:a16="http://schemas.microsoft.com/office/drawing/2014/main" id="{1F07792D-5606-48A2-B103-34D7BCB78A79}"/>
              </a:ext>
            </a:extLst>
          </p:cNvPr>
          <p:cNvSpPr txBox="1"/>
          <p:nvPr/>
        </p:nvSpPr>
        <p:spPr>
          <a:xfrm>
            <a:off x="5098070" y="22693628"/>
            <a:ext cx="2287119" cy="384721"/>
          </a:xfrm>
          <a:prstGeom prst="rect">
            <a:avLst/>
          </a:prstGeom>
          <a:solidFill>
            <a:schemeClr val="bg1"/>
          </a:solidFill>
        </p:spPr>
        <p:txBody>
          <a:bodyPr wrap="none" lIns="180000" tIns="0" rIns="180000" bIns="0" rtlCol="0" anchor="ctr" anchorCtr="0">
            <a:spAutoFit/>
          </a:bodyPr>
          <a:lstStyle/>
          <a:p>
            <a:r>
              <a:rPr kumimoji="1" lang="ja-JP" altLang="en-US" sz="2500" b="1" dirty="0">
                <a:latin typeface="HG丸ｺﾞｼｯｸM-PRO" panose="020F0600000000000000" pitchFamily="50" charset="-128"/>
                <a:ea typeface="HG丸ｺﾞｼｯｸM-PRO" panose="020F0600000000000000" pitchFamily="50" charset="-128"/>
              </a:rPr>
              <a:t>ポスター発表</a:t>
            </a:r>
          </a:p>
        </p:txBody>
      </p:sp>
      <p:pic>
        <p:nvPicPr>
          <p:cNvPr id="4" name="図 3">
            <a:extLst>
              <a:ext uri="{FF2B5EF4-FFF2-40B4-BE49-F238E27FC236}">
                <a16:creationId xmlns:a16="http://schemas.microsoft.com/office/drawing/2014/main" id="{964297B7-C393-41E3-97A3-71CD8C1B9136}"/>
              </a:ext>
            </a:extLst>
          </p:cNvPr>
          <p:cNvPicPr>
            <a:picLocks noChangeAspect="1"/>
          </p:cNvPicPr>
          <p:nvPr/>
        </p:nvPicPr>
        <p:blipFill>
          <a:blip r:embed="rId5"/>
          <a:stretch>
            <a:fillRect/>
          </a:stretch>
        </p:blipFill>
        <p:spPr>
          <a:xfrm>
            <a:off x="260582" y="17181981"/>
            <a:ext cx="8602202" cy="4816257"/>
          </a:xfrm>
          <a:prstGeom prst="rect">
            <a:avLst/>
          </a:prstGeom>
        </p:spPr>
      </p:pic>
    </p:spTree>
    <p:extLst>
      <p:ext uri="{BB962C8B-B14F-4D97-AF65-F5344CB8AC3E}">
        <p14:creationId xmlns:p14="http://schemas.microsoft.com/office/powerpoint/2010/main" val="32886965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356</Words>
  <Application>Microsoft Office PowerPoint</Application>
  <PresentationFormat>ユーザー設定</PresentationFormat>
  <Paragraphs>22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Arial</vt:lpstr>
      <vt:lpstr>Calibri</vt:lpstr>
      <vt:lpstr>Calibri Light</vt:lpstr>
      <vt:lpstr>Plantagenet Cherokee</vt:lpstr>
      <vt:lpstr>Segoe UI Semibold</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 Naga</dc:creator>
  <cp:lastModifiedBy>神永 健一</cp:lastModifiedBy>
  <cp:revision>15</cp:revision>
  <dcterms:created xsi:type="dcterms:W3CDTF">2020-09-23T08:18:05Z</dcterms:created>
  <dcterms:modified xsi:type="dcterms:W3CDTF">2020-11-15T06:24:41Z</dcterms:modified>
</cp:coreProperties>
</file>