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3"/>
  </p:notesMasterIdLst>
  <p:sldIdLst>
    <p:sldId id="291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353" autoAdjust="0"/>
  </p:normalViewPr>
  <p:slideViewPr>
    <p:cSldViewPr snapToGrid="0">
      <p:cViewPr varScale="1">
        <p:scale>
          <a:sx n="115" d="100"/>
          <a:sy n="115" d="100"/>
        </p:scale>
        <p:origin x="16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753BFA-F7ED-461F-B3B6-6059FA7BFA3A}" type="datetimeFigureOut">
              <a:rPr kumimoji="1" lang="ja-JP" altLang="en-US" smtClean="0"/>
              <a:t>2021/10/22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5AB2A9-09EF-45AF-96CD-E046EC77B1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24926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5AB2A9-09EF-45AF-96CD-E046EC77B12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0617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7A7B4-01D6-4D01-886E-0409F0A2E557}" type="datetimeFigureOut">
              <a:rPr kumimoji="1" lang="ja-JP" altLang="en-US" smtClean="0"/>
              <a:t>2021/10/22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A626D-8368-4D05-84FF-03DB187015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6276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7A7B4-01D6-4D01-886E-0409F0A2E557}" type="datetimeFigureOut">
              <a:rPr kumimoji="1" lang="ja-JP" altLang="en-US" smtClean="0"/>
              <a:t>2021/10/22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A626D-8368-4D05-84FF-03DB187015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6437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7A7B4-01D6-4D01-886E-0409F0A2E557}" type="datetimeFigureOut">
              <a:rPr kumimoji="1" lang="ja-JP" altLang="en-US" smtClean="0"/>
              <a:t>2021/10/22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A626D-8368-4D05-84FF-03DB187015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2809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7A7B4-01D6-4D01-886E-0409F0A2E557}" type="datetimeFigureOut">
              <a:rPr kumimoji="1" lang="ja-JP" altLang="en-US" smtClean="0"/>
              <a:t>2021/10/22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A626D-8368-4D05-84FF-03DB187015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0703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7A7B4-01D6-4D01-886E-0409F0A2E557}" type="datetimeFigureOut">
              <a:rPr kumimoji="1" lang="ja-JP" altLang="en-US" smtClean="0"/>
              <a:t>2021/10/22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A626D-8368-4D05-84FF-03DB187015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0296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7A7B4-01D6-4D01-886E-0409F0A2E557}" type="datetimeFigureOut">
              <a:rPr kumimoji="1" lang="ja-JP" altLang="en-US" smtClean="0"/>
              <a:t>2021/10/22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A626D-8368-4D05-84FF-03DB187015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8935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7A7B4-01D6-4D01-886E-0409F0A2E557}" type="datetimeFigureOut">
              <a:rPr kumimoji="1" lang="ja-JP" altLang="en-US" smtClean="0"/>
              <a:t>2021/10/22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A626D-8368-4D05-84FF-03DB187015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5428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7A7B4-01D6-4D01-886E-0409F0A2E557}" type="datetimeFigureOut">
              <a:rPr kumimoji="1" lang="ja-JP" altLang="en-US" smtClean="0"/>
              <a:t>2021/10/22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A626D-8368-4D05-84FF-03DB187015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6805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7A7B4-01D6-4D01-886E-0409F0A2E557}" type="datetimeFigureOut">
              <a:rPr kumimoji="1" lang="ja-JP" altLang="en-US" smtClean="0"/>
              <a:t>2021/10/22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A626D-8368-4D05-84FF-03DB187015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5847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7A7B4-01D6-4D01-886E-0409F0A2E557}" type="datetimeFigureOut">
              <a:rPr kumimoji="1" lang="ja-JP" altLang="en-US" smtClean="0"/>
              <a:t>2021/10/22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A626D-8368-4D05-84FF-03DB187015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775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7A7B4-01D6-4D01-886E-0409F0A2E557}" type="datetimeFigureOut">
              <a:rPr kumimoji="1" lang="ja-JP" altLang="en-US" smtClean="0"/>
              <a:t>2021/10/22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A626D-8368-4D05-84FF-03DB187015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3415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77A7B4-01D6-4D01-886E-0409F0A2E557}" type="datetimeFigureOut">
              <a:rPr kumimoji="1" lang="ja-JP" altLang="en-US" smtClean="0"/>
              <a:t>2021/10/22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9A626D-8368-4D05-84FF-03DB187015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6926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テキスト ボックス 12"/>
          <p:cNvSpPr txBox="1"/>
          <p:nvPr/>
        </p:nvSpPr>
        <p:spPr>
          <a:xfrm>
            <a:off x="58225" y="102966"/>
            <a:ext cx="885301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発表タイトル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8989370" y="103499"/>
            <a:ext cx="314153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u="sng" dirty="0">
                <a:latin typeface="Arial" panose="020B0604020202020204" pitchFamily="34" charset="0"/>
                <a:cs typeface="Arial" panose="020B0604020202020204" pitchFamily="34" charset="0"/>
              </a:rPr>
              <a:t>所属</a:t>
            </a:r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ja-JP" altLang="en-US" u="sng" dirty="0">
                <a:latin typeface="Arial" panose="020B0604020202020204" pitchFamily="34" charset="0"/>
                <a:cs typeface="Arial" panose="020B0604020202020204" pitchFamily="34" charset="0"/>
              </a:rPr>
              <a:t>氏名</a:t>
            </a:r>
            <a:endParaRPr lang="ja-JP" altLang="en-US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2" name="正方形/長方形 171"/>
          <p:cNvSpPr/>
          <p:nvPr/>
        </p:nvSpPr>
        <p:spPr>
          <a:xfrm>
            <a:off x="58225" y="2506813"/>
            <a:ext cx="2791529" cy="431411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/>
          </a:p>
        </p:txBody>
      </p:sp>
      <p:sp>
        <p:nvSpPr>
          <p:cNvPr id="179" name="テキスト ボックス 178"/>
          <p:cNvSpPr txBox="1"/>
          <p:nvPr/>
        </p:nvSpPr>
        <p:spPr>
          <a:xfrm>
            <a:off x="89285" y="2351880"/>
            <a:ext cx="799478" cy="2769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200" u="sng" dirty="0">
                <a:latin typeface="Arial" panose="020B0604020202020204" pitchFamily="34" charset="0"/>
                <a:cs typeface="Arial" panose="020B0604020202020204" pitchFamily="34" charset="0"/>
              </a:rPr>
              <a:t>Topics</a:t>
            </a:r>
            <a:r>
              <a:rPr lang="ja-JP" altLang="en-US" sz="12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200" u="sng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290" name="正方形/長方形 289"/>
          <p:cNvSpPr/>
          <p:nvPr/>
        </p:nvSpPr>
        <p:spPr>
          <a:xfrm>
            <a:off x="5532901" y="703260"/>
            <a:ext cx="6598000" cy="163039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/>
          </a:p>
        </p:txBody>
      </p:sp>
      <p:sp>
        <p:nvSpPr>
          <p:cNvPr id="297" name="テキスト ボックス 296"/>
          <p:cNvSpPr txBox="1"/>
          <p:nvPr/>
        </p:nvSpPr>
        <p:spPr>
          <a:xfrm>
            <a:off x="5612957" y="566289"/>
            <a:ext cx="1069854" cy="2769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200" u="sng" dirty="0">
                <a:latin typeface="Arial" panose="020B0604020202020204" pitchFamily="34" charset="0"/>
                <a:cs typeface="Arial" panose="020B0604020202020204" pitchFamily="34" charset="0"/>
              </a:rPr>
              <a:t>Experimental</a:t>
            </a:r>
          </a:p>
        </p:txBody>
      </p:sp>
      <p:sp>
        <p:nvSpPr>
          <p:cNvPr id="301" name="正方形/長方形 300"/>
          <p:cNvSpPr/>
          <p:nvPr/>
        </p:nvSpPr>
        <p:spPr>
          <a:xfrm>
            <a:off x="7884236" y="2493718"/>
            <a:ext cx="4252278" cy="279964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dirty="0"/>
              <a:t>G</a:t>
            </a:r>
            <a:endParaRPr lang="ja-JP" altLang="en-US" dirty="0"/>
          </a:p>
        </p:txBody>
      </p:sp>
      <p:sp>
        <p:nvSpPr>
          <p:cNvPr id="311" name="正方形/長方形 310"/>
          <p:cNvSpPr/>
          <p:nvPr/>
        </p:nvSpPr>
        <p:spPr>
          <a:xfrm>
            <a:off x="7884236" y="5418376"/>
            <a:ext cx="4249539" cy="13913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/>
          </a:p>
        </p:txBody>
      </p:sp>
      <p:sp>
        <p:nvSpPr>
          <p:cNvPr id="312" name="テキスト ボックス 311"/>
          <p:cNvSpPr txBox="1"/>
          <p:nvPr/>
        </p:nvSpPr>
        <p:spPr>
          <a:xfrm>
            <a:off x="7984164" y="5358246"/>
            <a:ext cx="1005206" cy="2573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36000" bIns="36000" rtlCol="0">
            <a:spAutoFit/>
          </a:bodyPr>
          <a:lstStyle/>
          <a:p>
            <a:r>
              <a:rPr lang="en-US" altLang="ja-JP" sz="1200" u="sng" dirty="0"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</a:p>
        </p:txBody>
      </p:sp>
      <p:sp>
        <p:nvSpPr>
          <p:cNvPr id="314" name="正方形/長方形 313"/>
          <p:cNvSpPr/>
          <p:nvPr/>
        </p:nvSpPr>
        <p:spPr>
          <a:xfrm>
            <a:off x="61099" y="708066"/>
            <a:ext cx="5318301" cy="16199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/>
          </a:p>
        </p:txBody>
      </p:sp>
      <p:sp>
        <p:nvSpPr>
          <p:cNvPr id="316" name="テキスト ボックス 315"/>
          <p:cNvSpPr txBox="1"/>
          <p:nvPr/>
        </p:nvSpPr>
        <p:spPr>
          <a:xfrm>
            <a:off x="128129" y="588593"/>
            <a:ext cx="1022994" cy="2769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200" u="sng" dirty="0"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</a:p>
        </p:txBody>
      </p:sp>
      <p:sp>
        <p:nvSpPr>
          <p:cNvPr id="247" name="正方形/長方形 246"/>
          <p:cNvSpPr/>
          <p:nvPr/>
        </p:nvSpPr>
        <p:spPr>
          <a:xfrm>
            <a:off x="2904924" y="4664738"/>
            <a:ext cx="4916014" cy="215618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/>
          </a:p>
        </p:txBody>
      </p:sp>
      <p:sp>
        <p:nvSpPr>
          <p:cNvPr id="332" name="正方形/長方形 331"/>
          <p:cNvSpPr/>
          <p:nvPr/>
        </p:nvSpPr>
        <p:spPr>
          <a:xfrm>
            <a:off x="2902804" y="2496527"/>
            <a:ext cx="4918134" cy="20520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/>
          </a:p>
        </p:txBody>
      </p:sp>
      <p:sp>
        <p:nvSpPr>
          <p:cNvPr id="336" name="テキスト ボックス 335"/>
          <p:cNvSpPr txBox="1"/>
          <p:nvPr/>
        </p:nvSpPr>
        <p:spPr>
          <a:xfrm>
            <a:off x="2961673" y="2358657"/>
            <a:ext cx="781386" cy="2769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200" u="sng" dirty="0">
                <a:latin typeface="Arial" panose="020B0604020202020204" pitchFamily="34" charset="0"/>
                <a:cs typeface="Arial" panose="020B0604020202020204" pitchFamily="34" charset="0"/>
              </a:rPr>
              <a:t>Topics</a:t>
            </a:r>
            <a:r>
              <a:rPr lang="ja-JP" altLang="en-US" sz="12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200" u="sng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cxnSp>
        <p:nvCxnSpPr>
          <p:cNvPr id="19" name="直線コネクタ 18"/>
          <p:cNvCxnSpPr/>
          <p:nvPr/>
        </p:nvCxnSpPr>
        <p:spPr>
          <a:xfrm>
            <a:off x="0" y="563547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テキスト ボックス 119"/>
          <p:cNvSpPr txBox="1"/>
          <p:nvPr/>
        </p:nvSpPr>
        <p:spPr>
          <a:xfrm>
            <a:off x="2961673" y="4548555"/>
            <a:ext cx="781386" cy="2769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200" u="sng" dirty="0">
                <a:latin typeface="Arial" panose="020B0604020202020204" pitchFamily="34" charset="0"/>
                <a:cs typeface="Arial" panose="020B0604020202020204" pitchFamily="34" charset="0"/>
              </a:rPr>
              <a:t>Topics</a:t>
            </a:r>
            <a:r>
              <a:rPr lang="ja-JP" altLang="en-US" sz="12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200" u="sng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159" name="テキスト ボックス 158"/>
          <p:cNvSpPr txBox="1"/>
          <p:nvPr/>
        </p:nvSpPr>
        <p:spPr>
          <a:xfrm>
            <a:off x="7984164" y="2368702"/>
            <a:ext cx="781386" cy="2769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200" u="sng" dirty="0">
                <a:latin typeface="Arial" panose="020B0604020202020204" pitchFamily="34" charset="0"/>
                <a:cs typeface="Arial" panose="020B0604020202020204" pitchFamily="34" charset="0"/>
              </a:rPr>
              <a:t>Topics</a:t>
            </a:r>
            <a:r>
              <a:rPr lang="ja-JP" altLang="en-US" sz="12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200" u="sng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718058" y="996571"/>
            <a:ext cx="5778643" cy="10772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+mj-ea"/>
                <a:ea typeface="+mj-ea"/>
                <a:cs typeface="Arial" panose="020B0604020202020204" pitchFamily="34" charset="0"/>
              </a:rPr>
              <a:t>ポスターは</a:t>
            </a:r>
            <a:r>
              <a:rPr lang="en-US" altLang="ja-JP" sz="1600" dirty="0">
                <a:latin typeface="+mj-ea"/>
                <a:ea typeface="+mj-ea"/>
                <a:cs typeface="Arial" panose="020B0604020202020204" pitchFamily="34" charset="0"/>
              </a:rPr>
              <a:t>1</a:t>
            </a:r>
            <a:r>
              <a:rPr lang="ja-JP" altLang="en-US" sz="1600" dirty="0">
                <a:latin typeface="+mj-ea"/>
                <a:ea typeface="+mj-ea"/>
                <a:cs typeface="Arial" panose="020B0604020202020204" pitchFamily="34" charset="0"/>
              </a:rPr>
              <a:t>ページとし、</a:t>
            </a:r>
            <a:r>
              <a:rPr lang="en-US" altLang="ja-JP" sz="1600" dirty="0">
                <a:latin typeface="+mj-ea"/>
                <a:ea typeface="+mj-ea"/>
                <a:cs typeface="Arial" panose="020B0604020202020204" pitchFamily="34" charset="0"/>
              </a:rPr>
              <a:t>16:</a:t>
            </a:r>
            <a:r>
              <a:rPr lang="ja-JP" altLang="en-US" sz="1600" dirty="0">
                <a:latin typeface="+mj-ea"/>
                <a:ea typeface="+mj-ea"/>
                <a:cs typeface="Arial" panose="020B0604020202020204" pitchFamily="34" charset="0"/>
              </a:rPr>
              <a:t>９のワイドで作成する</a:t>
            </a:r>
            <a:endParaRPr lang="en-US" altLang="ja-JP" sz="1600" dirty="0">
              <a:latin typeface="+mj-ea"/>
              <a:ea typeface="+mj-ea"/>
              <a:cs typeface="Arial" panose="020B0604020202020204" pitchFamily="34" charset="0"/>
            </a:endParaRPr>
          </a:p>
          <a:p>
            <a:r>
              <a:rPr lang="ja-JP" altLang="en-US" sz="1600" dirty="0">
                <a:latin typeface="+mj-ea"/>
                <a:ea typeface="+mj-ea"/>
                <a:cs typeface="Arial" panose="020B0604020202020204" pitchFamily="34" charset="0"/>
              </a:rPr>
              <a:t>枠の配置や様式は自由</a:t>
            </a:r>
            <a:endParaRPr lang="en-US" altLang="ja-JP" sz="1600" dirty="0">
              <a:latin typeface="+mj-ea"/>
              <a:ea typeface="+mj-ea"/>
              <a:cs typeface="Arial" panose="020B0604020202020204" pitchFamily="34" charset="0"/>
            </a:endParaRPr>
          </a:p>
          <a:p>
            <a:r>
              <a:rPr lang="ja-JP" altLang="en-US" sz="1600" dirty="0">
                <a:latin typeface="+mj-ea"/>
                <a:ea typeface="+mj-ea"/>
                <a:cs typeface="Arial" panose="020B0604020202020204" pitchFamily="34" charset="0"/>
              </a:rPr>
              <a:t>小見出しのフォントは</a:t>
            </a:r>
            <a:r>
              <a:rPr lang="en-US" altLang="ja-JP" sz="1600" dirty="0">
                <a:latin typeface="+mj-ea"/>
                <a:ea typeface="+mj-ea"/>
                <a:cs typeface="Arial" panose="020B0604020202020204" pitchFamily="34" charset="0"/>
              </a:rPr>
              <a:t>12pt</a:t>
            </a:r>
            <a:r>
              <a:rPr lang="ja-JP" altLang="en-US" sz="1600" dirty="0">
                <a:latin typeface="+mj-ea"/>
                <a:ea typeface="+mj-ea"/>
                <a:cs typeface="Arial" panose="020B0604020202020204" pitchFamily="34" charset="0"/>
              </a:rPr>
              <a:t>、枠内の説明文などのフォントは９</a:t>
            </a:r>
            <a:r>
              <a:rPr lang="en-US" altLang="ja-JP" sz="1600" dirty="0" err="1">
                <a:latin typeface="+mj-ea"/>
                <a:ea typeface="+mj-ea"/>
                <a:cs typeface="Arial" panose="020B0604020202020204" pitchFamily="34" charset="0"/>
              </a:rPr>
              <a:t>pt</a:t>
            </a:r>
            <a:r>
              <a:rPr lang="ja-JP" altLang="en-US" sz="1600" dirty="0">
                <a:latin typeface="+mj-ea"/>
                <a:ea typeface="+mj-ea"/>
                <a:cs typeface="Arial" panose="020B0604020202020204" pitchFamily="34" charset="0"/>
              </a:rPr>
              <a:t>を推奨</a:t>
            </a:r>
            <a:endParaRPr lang="en-US" altLang="ja-JP" sz="1600" dirty="0">
              <a:latin typeface="+mj-ea"/>
              <a:ea typeface="+mj-ea"/>
              <a:cs typeface="Arial" panose="020B0604020202020204" pitchFamily="34" charset="0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96240" y="1053819"/>
            <a:ext cx="4687618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+mj-ea"/>
                <a:ea typeface="+mj-ea"/>
                <a:cs typeface="Arial" panose="020B0604020202020204" pitchFamily="34" charset="0"/>
              </a:rPr>
              <a:t>発表タイトル、所属、氏名を上部スペースに記載フォントは</a:t>
            </a:r>
            <a:r>
              <a:rPr lang="en-US" altLang="ja-JP" sz="1600" dirty="0">
                <a:latin typeface="+mj-ea"/>
                <a:ea typeface="+mj-ea"/>
                <a:cs typeface="Arial" panose="020B0604020202020204" pitchFamily="34" charset="0"/>
              </a:rPr>
              <a:t>18pt</a:t>
            </a:r>
            <a:r>
              <a:rPr lang="ja-JP" altLang="en-US" sz="1600" dirty="0">
                <a:latin typeface="+mj-ea"/>
                <a:ea typeface="+mj-ea"/>
                <a:cs typeface="Arial" panose="020B0604020202020204" pitchFamily="34" charset="0"/>
              </a:rPr>
              <a:t>を推奨</a:t>
            </a:r>
            <a:endParaRPr lang="en-US" altLang="ja-JP" sz="1600" dirty="0">
              <a:latin typeface="+mj-ea"/>
              <a:ea typeface="+mj-ea"/>
              <a:cs typeface="Arial" panose="020B0604020202020204" pitchFamily="34" charset="0"/>
            </a:endParaRPr>
          </a:p>
          <a:p>
            <a:endParaRPr lang="en-US" altLang="ja-JP" sz="1600" dirty="0">
              <a:latin typeface="+mj-ea"/>
              <a:ea typeface="+mj-ea"/>
              <a:cs typeface="Arial" panose="020B0604020202020204" pitchFamily="34" charset="0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888763" y="2957911"/>
            <a:ext cx="10353054" cy="769441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4400" dirty="0">
                <a:latin typeface="+mj-ea"/>
                <a:ea typeface="+mj-ea"/>
                <a:cs typeface="Arial" panose="020B0604020202020204" pitchFamily="34" charset="0"/>
              </a:rPr>
              <a:t>ポスターテンプレート</a:t>
            </a:r>
            <a:endParaRPr lang="en-US" altLang="ja-JP" sz="4400" dirty="0">
              <a:latin typeface="+mj-ea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47736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2878</TotalTime>
  <Words>73</Words>
  <Application>Microsoft Office PowerPoint</Application>
  <PresentationFormat>ワイド画面</PresentationFormat>
  <Paragraphs>16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Saito</dc:creator>
  <cp:lastModifiedBy>山登正文</cp:lastModifiedBy>
  <cp:revision>147</cp:revision>
  <dcterms:created xsi:type="dcterms:W3CDTF">2020-09-09T08:44:09Z</dcterms:created>
  <dcterms:modified xsi:type="dcterms:W3CDTF">2021-10-22T01:47:20Z</dcterms:modified>
</cp:coreProperties>
</file>