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53" autoAdjust="0"/>
  </p:normalViewPr>
  <p:slideViewPr>
    <p:cSldViewPr snapToGrid="0">
      <p:cViewPr varScale="1">
        <p:scale>
          <a:sx n="115" d="100"/>
          <a:sy n="115" d="100"/>
        </p:scale>
        <p:origin x="1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53BFA-F7ED-461F-B3B6-6059FA7BFA3A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B2A9-09EF-45AF-96CD-E046EC77B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492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AB2A9-09EF-45AF-96CD-E046EC77B12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61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27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43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80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70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9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93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42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80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84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77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4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7A7B4-01D6-4D01-886E-0409F0A2E557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A626D-8368-4D05-84FF-03DB18701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2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58225" y="102966"/>
            <a:ext cx="88530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発表タイトル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989370" y="103499"/>
            <a:ext cx="31415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所属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氏名</a:t>
            </a:r>
            <a:endParaRPr lang="ja-JP" altLang="en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58225" y="2506813"/>
            <a:ext cx="2791529" cy="4314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9285" y="2351880"/>
            <a:ext cx="79947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r>
              <a:rPr lang="ja-JP" alt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90" name="正方形/長方形 289"/>
          <p:cNvSpPr/>
          <p:nvPr/>
        </p:nvSpPr>
        <p:spPr>
          <a:xfrm>
            <a:off x="5532901" y="703260"/>
            <a:ext cx="6598000" cy="16303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5612957" y="566289"/>
            <a:ext cx="1069854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Experimental</a:t>
            </a:r>
          </a:p>
        </p:txBody>
      </p:sp>
      <p:sp>
        <p:nvSpPr>
          <p:cNvPr id="301" name="正方形/長方形 300"/>
          <p:cNvSpPr/>
          <p:nvPr/>
        </p:nvSpPr>
        <p:spPr>
          <a:xfrm>
            <a:off x="7884236" y="2493718"/>
            <a:ext cx="4252278" cy="2799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/>
              <a:t>G</a:t>
            </a:r>
            <a:endParaRPr lang="ja-JP" altLang="en-US" dirty="0"/>
          </a:p>
        </p:txBody>
      </p:sp>
      <p:sp>
        <p:nvSpPr>
          <p:cNvPr id="311" name="正方形/長方形 310"/>
          <p:cNvSpPr/>
          <p:nvPr/>
        </p:nvSpPr>
        <p:spPr>
          <a:xfrm>
            <a:off x="7884236" y="5418376"/>
            <a:ext cx="4249539" cy="13913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7984164" y="5358246"/>
            <a:ext cx="1005206" cy="257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36000" bIns="36000" rtlCol="0">
            <a:spAutoFit/>
          </a:bodyPr>
          <a:lstStyle/>
          <a:p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14" name="正方形/長方形 313"/>
          <p:cNvSpPr/>
          <p:nvPr/>
        </p:nvSpPr>
        <p:spPr>
          <a:xfrm>
            <a:off x="61099" y="708066"/>
            <a:ext cx="5318301" cy="1619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316" name="テキスト ボックス 315"/>
          <p:cNvSpPr txBox="1"/>
          <p:nvPr/>
        </p:nvSpPr>
        <p:spPr>
          <a:xfrm>
            <a:off x="128129" y="588593"/>
            <a:ext cx="1022994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47" name="正方形/長方形 246"/>
          <p:cNvSpPr/>
          <p:nvPr/>
        </p:nvSpPr>
        <p:spPr>
          <a:xfrm>
            <a:off x="2904924" y="4664738"/>
            <a:ext cx="4916014" cy="21561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332" name="正方形/長方形 331"/>
          <p:cNvSpPr/>
          <p:nvPr/>
        </p:nvSpPr>
        <p:spPr>
          <a:xfrm>
            <a:off x="2902804" y="2496527"/>
            <a:ext cx="4918134" cy="20520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2961673" y="2358657"/>
            <a:ext cx="781386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r>
              <a:rPr lang="ja-JP" alt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0" y="56354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119"/>
          <p:cNvSpPr txBox="1"/>
          <p:nvPr/>
        </p:nvSpPr>
        <p:spPr>
          <a:xfrm>
            <a:off x="2961673" y="4548555"/>
            <a:ext cx="781386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r>
              <a:rPr lang="ja-JP" alt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7984164" y="2368702"/>
            <a:ext cx="781386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r>
              <a:rPr lang="ja-JP" alt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u="sng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18058" y="996571"/>
            <a:ext cx="5778643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ポスターは</a:t>
            </a:r>
            <a:r>
              <a:rPr lang="en-US" altLang="ja-JP" sz="1600" dirty="0">
                <a:latin typeface="+mj-ea"/>
                <a:ea typeface="+mj-ea"/>
                <a:cs typeface="Arial" panose="020B0604020202020204" pitchFamily="34" charset="0"/>
              </a:rPr>
              <a:t>1</a:t>
            </a:r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ページとし、</a:t>
            </a:r>
            <a:r>
              <a:rPr lang="en-US" altLang="ja-JP" sz="1600" dirty="0">
                <a:latin typeface="+mj-ea"/>
                <a:ea typeface="+mj-ea"/>
                <a:cs typeface="Arial" panose="020B0604020202020204" pitchFamily="34" charset="0"/>
              </a:rPr>
              <a:t>16:</a:t>
            </a:r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９のワイドで作成する</a:t>
            </a:r>
            <a:endParaRPr lang="en-US" altLang="ja-JP" sz="1600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枠の配置や様式は自由</a:t>
            </a:r>
            <a:endParaRPr lang="en-US" altLang="ja-JP" sz="1600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小見出しのフォントは</a:t>
            </a:r>
            <a:r>
              <a:rPr lang="en-US" altLang="ja-JP" sz="1600" dirty="0">
                <a:latin typeface="+mj-ea"/>
                <a:ea typeface="+mj-ea"/>
                <a:cs typeface="Arial" panose="020B0604020202020204" pitchFamily="34" charset="0"/>
              </a:rPr>
              <a:t>12pt</a:t>
            </a:r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、枠内の説明文などのフォントは９</a:t>
            </a:r>
            <a:r>
              <a:rPr lang="en-US" altLang="ja-JP" sz="1600" dirty="0" err="1">
                <a:latin typeface="+mj-ea"/>
                <a:ea typeface="+mj-ea"/>
                <a:cs typeface="Arial" panose="020B0604020202020204" pitchFamily="34" charset="0"/>
              </a:rPr>
              <a:t>pt</a:t>
            </a:r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を推奨</a:t>
            </a:r>
            <a:endParaRPr lang="en-US" altLang="ja-JP" sz="16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6240" y="1053819"/>
            <a:ext cx="468761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発表タイトル、所属、氏名を上部スペースに記載フォントは</a:t>
            </a:r>
            <a:r>
              <a:rPr lang="en-US" altLang="ja-JP" sz="1600" dirty="0">
                <a:latin typeface="+mj-ea"/>
                <a:ea typeface="+mj-ea"/>
                <a:cs typeface="Arial" panose="020B0604020202020204" pitchFamily="34" charset="0"/>
              </a:rPr>
              <a:t>18pt</a:t>
            </a:r>
            <a:r>
              <a:rPr lang="ja-JP" altLang="en-US" sz="1600" dirty="0">
                <a:latin typeface="+mj-ea"/>
                <a:ea typeface="+mj-ea"/>
                <a:cs typeface="Arial" panose="020B0604020202020204" pitchFamily="34" charset="0"/>
              </a:rPr>
              <a:t>を推奨</a:t>
            </a:r>
            <a:endParaRPr lang="en-US" altLang="ja-JP" sz="1600" dirty="0">
              <a:latin typeface="+mj-ea"/>
              <a:ea typeface="+mj-ea"/>
              <a:cs typeface="Arial" panose="020B0604020202020204" pitchFamily="34" charset="0"/>
            </a:endParaRPr>
          </a:p>
          <a:p>
            <a:endParaRPr lang="en-US" altLang="ja-JP" sz="1600" dirty="0"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88763" y="2957911"/>
            <a:ext cx="10353054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latin typeface="+mj-ea"/>
                <a:ea typeface="+mj-ea"/>
                <a:cs typeface="Arial" panose="020B0604020202020204" pitchFamily="34" charset="0"/>
              </a:rPr>
              <a:t>ポスターテンプレート</a:t>
            </a:r>
            <a:endParaRPr lang="en-US" altLang="ja-JP" sz="4400" dirty="0"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73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2878</TotalTime>
  <Words>73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</dc:creator>
  <cp:lastModifiedBy>山登正文</cp:lastModifiedBy>
  <cp:revision>147</cp:revision>
  <dcterms:created xsi:type="dcterms:W3CDTF">2020-09-09T08:44:09Z</dcterms:created>
  <dcterms:modified xsi:type="dcterms:W3CDTF">2021-10-22T01:47:20Z</dcterms:modified>
</cp:coreProperties>
</file>