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59675" cy="1069181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56" autoAdjust="0"/>
    <p:restoredTop sz="94660"/>
  </p:normalViewPr>
  <p:slideViewPr>
    <p:cSldViewPr snapToGrid="0">
      <p:cViewPr varScale="1">
        <p:scale>
          <a:sx n="76" d="100"/>
          <a:sy n="76" d="100"/>
        </p:scale>
        <p:origin x="84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CF070D8-4CB4-411B-8A3C-869E282095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3508"/>
          </a:xfrm>
          <a:prstGeom prst="rect">
            <a:avLst/>
          </a:prstGeom>
        </p:spPr>
        <p:txBody>
          <a:bodyPr vert="horz" lIns="99016" tIns="49508" rIns="99016" bIns="495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88F6030-B5D0-4B5A-8E5B-09E43AFCCD2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16" tIns="49508" rIns="99016" bIns="49508" rtlCol="0"/>
          <a:lstStyle>
            <a:lvl1pPr algn="r">
              <a:defRPr sz="1300"/>
            </a:lvl1pPr>
          </a:lstStyle>
          <a:p>
            <a:fld id="{DD9E9BF5-59BE-4E1F-ADC5-80F9812B8813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06528B7-F354-4D87-BAE1-7C879B3321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3507"/>
          </a:xfrm>
          <a:prstGeom prst="rect">
            <a:avLst/>
          </a:prstGeom>
        </p:spPr>
        <p:txBody>
          <a:bodyPr vert="horz" lIns="99016" tIns="49508" rIns="99016" bIns="495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5D224E9-0B54-4346-B15D-6AB8D5E9579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16" tIns="49508" rIns="99016" bIns="49508" rtlCol="0" anchor="b"/>
          <a:lstStyle>
            <a:lvl1pPr algn="r">
              <a:defRPr sz="1300"/>
            </a:lvl1pPr>
          </a:lstStyle>
          <a:p>
            <a:fld id="{E666A088-AB78-48C1-8172-8E595D76F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2499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3508"/>
          </a:xfrm>
          <a:prstGeom prst="rect">
            <a:avLst/>
          </a:prstGeom>
        </p:spPr>
        <p:txBody>
          <a:bodyPr vert="horz" lIns="99016" tIns="49508" rIns="99016" bIns="495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16" tIns="49508" rIns="99016" bIns="49508" rtlCol="0"/>
          <a:lstStyle>
            <a:lvl1pPr algn="r">
              <a:defRPr sz="1300"/>
            </a:lvl1pPr>
          </a:lstStyle>
          <a:p>
            <a:fld id="{9C06F528-C076-46E9-A4BB-A91BCE056C4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279525"/>
            <a:ext cx="24415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16" tIns="49508" rIns="99016" bIns="495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09"/>
            <a:ext cx="5679440" cy="4029879"/>
          </a:xfrm>
          <a:prstGeom prst="rect">
            <a:avLst/>
          </a:prstGeom>
        </p:spPr>
        <p:txBody>
          <a:bodyPr vert="horz" lIns="99016" tIns="49508" rIns="99016" bIns="4950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3507"/>
          </a:xfrm>
          <a:prstGeom prst="rect">
            <a:avLst/>
          </a:prstGeom>
        </p:spPr>
        <p:txBody>
          <a:bodyPr vert="horz" lIns="99016" tIns="49508" rIns="99016" bIns="495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16" tIns="49508" rIns="99016" bIns="49508" rtlCol="0" anchor="b"/>
          <a:lstStyle>
            <a:lvl1pPr algn="r">
              <a:defRPr sz="1300"/>
            </a:lvl1pPr>
          </a:lstStyle>
          <a:p>
            <a:fld id="{F6A5B927-806D-4569-B5DC-7C40068713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3737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5C8A-8BAF-43F5-87A8-4BFA3A8C2B1E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5C9B-6AEF-4013-88E8-E465B43DD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29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5C8A-8BAF-43F5-87A8-4BFA3A8C2B1E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5C9B-6AEF-4013-88E8-E465B43DD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63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5C8A-8BAF-43F5-87A8-4BFA3A8C2B1E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5C9B-6AEF-4013-88E8-E465B43DD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37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5C8A-8BAF-43F5-87A8-4BFA3A8C2B1E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5C9B-6AEF-4013-88E8-E465B43DD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17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5C8A-8BAF-43F5-87A8-4BFA3A8C2B1E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5C9B-6AEF-4013-88E8-E465B43DD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322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5C8A-8BAF-43F5-87A8-4BFA3A8C2B1E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5C9B-6AEF-4013-88E8-E465B43DD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966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5C8A-8BAF-43F5-87A8-4BFA3A8C2B1E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5C9B-6AEF-4013-88E8-E465B43DD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087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5C8A-8BAF-43F5-87A8-4BFA3A8C2B1E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5C9B-6AEF-4013-88E8-E465B43DD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580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5C8A-8BAF-43F5-87A8-4BFA3A8C2B1E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5C9B-6AEF-4013-88E8-E465B43DD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570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5C8A-8BAF-43F5-87A8-4BFA3A8C2B1E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5C9B-6AEF-4013-88E8-E465B43DD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80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5C8A-8BAF-43F5-87A8-4BFA3A8C2B1E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5C9B-6AEF-4013-88E8-E465B43DD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878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D5C8A-8BAF-43F5-87A8-4BFA3A8C2B1E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75C9B-6AEF-4013-88E8-E465B43DD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82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木 が含まれている画像&#10;&#10;自動的に生成された説明">
            <a:extLst>
              <a:ext uri="{FF2B5EF4-FFF2-40B4-BE49-F238E27FC236}">
                <a16:creationId xmlns:a16="http://schemas.microsoft.com/office/drawing/2014/main" id="{21F079D8-C7BA-4208-BE0E-208E862D39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642" y="-1"/>
            <a:ext cx="4009431" cy="10691813"/>
          </a:xfrm>
          <a:prstGeom prst="rect">
            <a:avLst/>
          </a:prstGeom>
        </p:spPr>
      </p:pic>
      <p:pic>
        <p:nvPicPr>
          <p:cNvPr id="8" name="図 7" descr="木 が含まれている画像&#10;&#10;自動的に生成された説明">
            <a:extLst>
              <a:ext uri="{FF2B5EF4-FFF2-40B4-BE49-F238E27FC236}">
                <a16:creationId xmlns:a16="http://schemas.microsoft.com/office/drawing/2014/main" id="{79BDBD3C-054A-450B-AEF8-0F39DA7AE4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71887" y="-1"/>
            <a:ext cx="4009429" cy="10691813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5A0608-8E81-4FBF-8CE0-95ED72057C48}"/>
              </a:ext>
            </a:extLst>
          </p:cNvPr>
          <p:cNvSpPr txBox="1"/>
          <p:nvPr/>
        </p:nvSpPr>
        <p:spPr>
          <a:xfrm>
            <a:off x="356470" y="2641046"/>
            <a:ext cx="720320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8"/>
              </a:lnSpc>
            </a:pPr>
            <a:r>
              <a:rPr kumimoji="1"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29</a:t>
            </a:r>
            <a:r>
              <a:rPr kumimoji="1" lang="ja-JP" altLang="en-US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kumimoji="1"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火）</a:t>
            </a:r>
            <a:endParaRPr kumimoji="1"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988"/>
              </a:lnSpc>
            </a:pPr>
            <a:endParaRPr kumimoji="1"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988"/>
              </a:lnSpc>
            </a:pP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13:00</a:t>
            </a:r>
            <a:r>
              <a:rPr lang="ja-JP" altLang="en-US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13:05 Opening  </a:t>
            </a:r>
          </a:p>
          <a:p>
            <a:pPr>
              <a:lnSpc>
                <a:spcPts val="1988"/>
              </a:lnSpc>
            </a:pPr>
            <a:endParaRPr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988"/>
              </a:lnSpc>
            </a:pP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13:05</a:t>
            </a:r>
            <a:r>
              <a:rPr lang="ja-JP" altLang="en-US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14:50 </a:t>
            </a:r>
            <a:r>
              <a:rPr lang="ja-JP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スピントロニクスの基礎　三輪真嗣</a:t>
            </a: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東京大学</a:t>
            </a: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lang="ja-JP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988"/>
              </a:lnSpc>
            </a:pP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 </a:t>
            </a:r>
            <a:endParaRPr lang="ja-JP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988"/>
              </a:lnSpc>
            </a:pP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14:55</a:t>
            </a:r>
            <a:r>
              <a:rPr lang="ja-JP" altLang="en-US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16:15 </a:t>
            </a:r>
            <a:r>
              <a:rPr lang="ja-JP" altLang="ja-JP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光マグノニクス　佐藤琢哉</a:t>
            </a: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ja-JP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東京工業大学</a:t>
            </a: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</a:p>
          <a:p>
            <a:pPr>
              <a:lnSpc>
                <a:spcPts val="1988"/>
              </a:lnSpc>
            </a:pP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 </a:t>
            </a:r>
            <a:endParaRPr lang="ja-JP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16:20</a:t>
            </a:r>
            <a:r>
              <a:rPr lang="ja-JP" altLang="en-US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17:40 </a:t>
            </a:r>
            <a:r>
              <a:rPr lang="ja-JP" altLang="ja-JP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スピン量子コンピューティング　阿部英介</a:t>
            </a: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ja-JP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理研</a:t>
            </a: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lang="ja-JP" altLang="ja-JP" b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988"/>
              </a:lnSpc>
            </a:pPr>
            <a:endParaRPr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988"/>
              </a:lnSpc>
            </a:pP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</a:t>
            </a:r>
            <a:r>
              <a:rPr lang="ja-JP" altLang="en-US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</a:t>
            </a: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</a:p>
          <a:p>
            <a:pPr>
              <a:lnSpc>
                <a:spcPts val="1988"/>
              </a:lnSpc>
            </a:pPr>
            <a:endParaRPr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988"/>
              </a:lnSpc>
            </a:pP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13:00</a:t>
            </a:r>
            <a:r>
              <a:rPr lang="ja-JP" altLang="en-US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14:20</a:t>
            </a:r>
            <a:r>
              <a:rPr lang="ja-JP" altLang="en-US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ja-JP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半導体スピントロニクス　好田誠</a:t>
            </a: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ja-JP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東北大学</a:t>
            </a: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lang="ja-JP" altLang="ja-JP" b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  </a:t>
            </a:r>
            <a:endParaRPr lang="ja-JP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14:25</a:t>
            </a:r>
            <a:r>
              <a:rPr lang="ja-JP" altLang="en-US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15:45</a:t>
            </a:r>
            <a:r>
              <a:rPr lang="ja-JP" altLang="en-US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ja-JP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磁気記録とスピントロニクス　高橋有紀子</a:t>
            </a: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(NIMS)</a:t>
            </a:r>
          </a:p>
          <a:p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 </a:t>
            </a:r>
            <a:endParaRPr lang="ja-JP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15:50</a:t>
            </a:r>
            <a:r>
              <a:rPr lang="ja-JP" altLang="en-US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17:10 </a:t>
            </a:r>
            <a:r>
              <a:rPr lang="ja-JP" altLang="ja-JP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スピンニューロモルフィック　深見俊輔</a:t>
            </a: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ja-JP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東北大学</a:t>
            </a: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lang="ja-JP" altLang="ja-JP" b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17:10  Closing</a:t>
            </a:r>
            <a:endParaRPr lang="ja-JP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4691751-7B30-47E8-A2BD-09D17628FC31}"/>
              </a:ext>
            </a:extLst>
          </p:cNvPr>
          <p:cNvSpPr txBox="1"/>
          <p:nvPr/>
        </p:nvSpPr>
        <p:spPr>
          <a:xfrm>
            <a:off x="361764" y="8136805"/>
            <a:ext cx="74026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参加費：無料！</a:t>
            </a:r>
            <a:endParaRPr kumimoji="1"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参加申込：応用物理学会スピントロニクス研究会ホームページ</a:t>
            </a:r>
            <a:r>
              <a:rPr kumimoji="1"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(https://annex.jsap.or.jp/spintro/)</a:t>
            </a:r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にて申込用紙</a:t>
            </a:r>
            <a:r>
              <a:rPr kumimoji="1" lang="ja-JP" altLang="en-US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をダウンロード</a:t>
            </a:r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し、必要事項を記入の上、メールにてお申し込みください。</a:t>
            </a:r>
            <a:endParaRPr kumimoji="1"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提出先：三谷誠司</a:t>
            </a:r>
            <a:r>
              <a:rPr kumimoji="1"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物質・材料研究機構</a:t>
            </a:r>
            <a:r>
              <a:rPr kumimoji="1"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b="1" dirty="0" err="1">
                <a:solidFill>
                  <a:srgbClr val="040E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mitani.seiji@nims.go.jp</a:t>
            </a:r>
            <a:endParaRPr kumimoji="1" lang="en-US" altLang="ja-JP" b="1" dirty="0">
              <a:solidFill>
                <a:srgbClr val="040E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締め切り</a:t>
            </a:r>
            <a:r>
              <a:rPr kumimoji="1" lang="ja-JP" altLang="en-US" b="1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2022</a:t>
            </a:r>
            <a:r>
              <a:rPr kumimoji="1" lang="ja-JP" altLang="en-US" b="1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en-US" altLang="ja-JP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b="1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27</a:t>
            </a:r>
            <a:r>
              <a:rPr kumimoji="1" lang="ja-JP" altLang="en-US" b="1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endParaRPr kumimoji="1" lang="ja-JP" altLang="en-US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44FF6D2-93B9-468E-8A61-F4B1F9E2F8A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645" y="634398"/>
            <a:ext cx="550654" cy="430199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5DDE6A4C-C8C4-499C-AABC-AAA64A235D5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19937">
            <a:off x="6347928" y="1528346"/>
            <a:ext cx="550654" cy="430199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254E02D6-3627-4B47-B749-6B275B454E7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33730" y="564558"/>
            <a:ext cx="550654" cy="430199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F00DF115-A5D9-4571-A793-4B7BC23F550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80927">
            <a:off x="1174040" y="1307519"/>
            <a:ext cx="550654" cy="430199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0B37F4B9-F6CB-4539-B53E-E7DE294061A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02176">
            <a:off x="6792424" y="2435510"/>
            <a:ext cx="550654" cy="430199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8608013F-4B05-4B65-9888-0EE0CD4B973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7694">
            <a:off x="5248728" y="2042315"/>
            <a:ext cx="550654" cy="430199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AAB73E95-4B28-43D9-BEFC-790F1936253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912489">
            <a:off x="2814182" y="2031881"/>
            <a:ext cx="550654" cy="430199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734DBEF9-F245-4E6E-AB20-BAE807F00FD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17307">
            <a:off x="-15206" y="1423736"/>
            <a:ext cx="550654" cy="430199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42755C1-DE8D-4A86-9232-94A9C3B6E72F}"/>
              </a:ext>
            </a:extLst>
          </p:cNvPr>
          <p:cNvSpPr txBox="1"/>
          <p:nvPr/>
        </p:nvSpPr>
        <p:spPr>
          <a:xfrm>
            <a:off x="-506969" y="214009"/>
            <a:ext cx="85895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応用物理学会 スピントロニクス研究会 主催</a:t>
            </a:r>
            <a:endParaRPr kumimoji="1"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スピントロニクス学術研究基盤と連携ネットワーク拠点</a:t>
            </a:r>
            <a:endParaRPr kumimoji="1"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6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および５大学</a:t>
            </a:r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スピントロニクス学術連携研究教育センター 共催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E56C459-4CF4-41F8-A81B-ECD1D6A4CF00}"/>
              </a:ext>
            </a:extLst>
          </p:cNvPr>
          <p:cNvSpPr txBox="1"/>
          <p:nvPr/>
        </p:nvSpPr>
        <p:spPr>
          <a:xfrm>
            <a:off x="1775587" y="1769165"/>
            <a:ext cx="4904659" cy="66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7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日時</a:t>
            </a:r>
            <a:r>
              <a:rPr kumimoji="1" lang="ja-JP" altLang="en-US" sz="187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187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2022</a:t>
            </a:r>
            <a:r>
              <a:rPr kumimoji="1" lang="ja-JP" altLang="en-US" sz="187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en-US" altLang="ja-JP" sz="187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sz="187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87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29</a:t>
            </a:r>
            <a:r>
              <a:rPr kumimoji="1" lang="ja-JP" altLang="en-US" sz="187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kumimoji="1" lang="en-US" altLang="ja-JP" sz="187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87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火</a:t>
            </a:r>
            <a:r>
              <a:rPr kumimoji="1" lang="en-US" altLang="ja-JP" sz="187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87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187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</a:t>
            </a:r>
            <a:r>
              <a:rPr kumimoji="1" lang="ja-JP" altLang="en-US" sz="187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kumimoji="1" lang="en-US" altLang="ja-JP" sz="187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87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</a:t>
            </a:r>
            <a:r>
              <a:rPr kumimoji="1" lang="en-US" altLang="ja-JP" sz="187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</a:p>
          <a:p>
            <a:r>
              <a:rPr kumimoji="1" lang="en-US" altLang="ja-JP" sz="187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Web</a:t>
            </a:r>
            <a:r>
              <a:rPr kumimoji="1" lang="ja-JP" altLang="en-US" sz="187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開催 </a:t>
            </a:r>
            <a:r>
              <a:rPr kumimoji="1" lang="en-US" altLang="ja-JP" sz="187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(Zoom)</a:t>
            </a:r>
            <a:endParaRPr kumimoji="1" lang="ja-JP" altLang="en-US" sz="187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F34634-4695-4AEB-BBED-A0D0E37ECCBE}"/>
              </a:ext>
            </a:extLst>
          </p:cNvPr>
          <p:cNvSpPr txBox="1"/>
          <p:nvPr/>
        </p:nvSpPr>
        <p:spPr>
          <a:xfrm>
            <a:off x="836880" y="1144758"/>
            <a:ext cx="6316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kumimoji="1" lang="en-US" altLang="ja-JP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kumimoji="1" lang="ja-JP" altLang="en-US" sz="28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</a:t>
            </a:r>
            <a:r>
              <a:rPr kumimoji="1"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スピントロニクス入門セミナー</a:t>
            </a:r>
          </a:p>
        </p:txBody>
      </p:sp>
    </p:spTree>
    <p:extLst>
      <p:ext uri="{BB962C8B-B14F-4D97-AF65-F5344CB8AC3E}">
        <p14:creationId xmlns:p14="http://schemas.microsoft.com/office/powerpoint/2010/main" val="908324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218</Words>
  <Application>Microsoft Macintosh PowerPoint</Application>
  <PresentationFormat>ユーザー設定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野崎隆行</dc:creator>
  <cp:lastModifiedBy>Mitani Seiji</cp:lastModifiedBy>
  <cp:revision>21</cp:revision>
  <cp:lastPrinted>2020-09-19T23:59:33Z</cp:lastPrinted>
  <dcterms:created xsi:type="dcterms:W3CDTF">2020-09-16T01:16:26Z</dcterms:created>
  <dcterms:modified xsi:type="dcterms:W3CDTF">2022-03-11T05:44:00Z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dc55989-3c9e-4466-8514-eac6f80f6373_Enabled">
    <vt:lpwstr>True</vt:lpwstr>
  </property>
  <property fmtid="{D5CDD505-2E9C-101B-9397-08002B2CF9AE}" pid="3" name="MSIP_Label_ddc55989-3c9e-4466-8514-eac6f80f6373_SiteId">
    <vt:lpwstr>18a7fec8-652f-409b-8369-272d9ce80620</vt:lpwstr>
  </property>
  <property fmtid="{D5CDD505-2E9C-101B-9397-08002B2CF9AE}" pid="4" name="MSIP_Label_ddc55989-3c9e-4466-8514-eac6f80f6373_Owner">
    <vt:lpwstr>nozaki-t@aist.go.jp</vt:lpwstr>
  </property>
  <property fmtid="{D5CDD505-2E9C-101B-9397-08002B2CF9AE}" pid="5" name="MSIP_Label_ddc55989-3c9e-4466-8514-eac6f80f6373_SetDate">
    <vt:lpwstr>2020-09-16T02:00:58.1805230Z</vt:lpwstr>
  </property>
  <property fmtid="{D5CDD505-2E9C-101B-9397-08002B2CF9AE}" pid="6" name="MSIP_Label_ddc55989-3c9e-4466-8514-eac6f80f6373_Name">
    <vt:lpwstr>No Restrictions</vt:lpwstr>
  </property>
  <property fmtid="{D5CDD505-2E9C-101B-9397-08002B2CF9AE}" pid="7" name="MSIP_Label_ddc55989-3c9e-4466-8514-eac6f80f6373_Application">
    <vt:lpwstr>Microsoft Azure Information Protection</vt:lpwstr>
  </property>
  <property fmtid="{D5CDD505-2E9C-101B-9397-08002B2CF9AE}" pid="8" name="MSIP_Label_ddc55989-3c9e-4466-8514-eac6f80f6373_ActionId">
    <vt:lpwstr>7056f74c-079d-4f9e-bad8-d330d5ca5105</vt:lpwstr>
  </property>
  <property fmtid="{D5CDD505-2E9C-101B-9397-08002B2CF9AE}" pid="9" name="MSIP_Label_ddc55989-3c9e-4466-8514-eac6f80f6373_Extended_MSFT_Method">
    <vt:lpwstr>Manual</vt:lpwstr>
  </property>
  <property fmtid="{D5CDD505-2E9C-101B-9397-08002B2CF9AE}" pid="10" name="Sensitivity">
    <vt:lpwstr>No Restrictions</vt:lpwstr>
  </property>
</Properties>
</file>